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16265E-E03E-4DB7-914F-839693902A1E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0FB5B9B-7453-4AFF-A9F8-46488FB04BF7}">
      <dgm:prSet phldrT="[文字]" custT="1"/>
      <dgm:spPr>
        <a:solidFill>
          <a:srgbClr val="FFFF00"/>
        </a:solidFill>
      </dgm:spPr>
      <dgm:t>
        <a:bodyPr/>
        <a:lstStyle/>
        <a:p>
          <a:endParaRPr lang="zh-TW" altLang="en-US" sz="2000" dirty="0">
            <a:solidFill>
              <a:schemeClr val="bg1"/>
            </a:solidFill>
            <a:latin typeface="文悦古体仿宋 (非商业用途)" pitchFamily="50" charset="-122"/>
            <a:ea typeface="文悦古体仿宋 (非商业用途)" pitchFamily="50" charset="-122"/>
          </a:endParaRPr>
        </a:p>
      </dgm:t>
    </dgm:pt>
    <dgm:pt modelId="{CFB99488-CDA3-4931-BF3A-AAC294D76D48}" type="parTrans" cxnId="{8559AD8B-5976-49EE-9939-8F6EA7C96650}">
      <dgm:prSet/>
      <dgm:spPr/>
      <dgm:t>
        <a:bodyPr/>
        <a:lstStyle/>
        <a:p>
          <a:endParaRPr lang="zh-TW" altLang="en-US"/>
        </a:p>
      </dgm:t>
    </dgm:pt>
    <dgm:pt modelId="{814B662D-C74B-447B-B61C-EB4E1199CE62}" type="sibTrans" cxnId="{8559AD8B-5976-49EE-9939-8F6EA7C96650}">
      <dgm:prSet/>
      <dgm:spPr/>
      <dgm:t>
        <a:bodyPr/>
        <a:lstStyle/>
        <a:p>
          <a:endParaRPr lang="zh-TW" altLang="en-US"/>
        </a:p>
      </dgm:t>
    </dgm:pt>
    <dgm:pt modelId="{B8BBEC50-1FC3-433D-86C4-CC7EC8FB313D}">
      <dgm:prSet phldrT="[文字]" custT="1"/>
      <dgm:spPr>
        <a:solidFill>
          <a:srgbClr val="FFC000"/>
        </a:solidFill>
      </dgm:spPr>
      <dgm:t>
        <a:bodyPr/>
        <a:lstStyle/>
        <a:p>
          <a:endParaRPr lang="zh-TW" altLang="en-US" sz="1400" dirty="0">
            <a:latin typeface="文悦古体仿宋 (非商业用途)" pitchFamily="50" charset="-122"/>
            <a:ea typeface="文悦古体仿宋 (非商业用途)" pitchFamily="50" charset="-122"/>
          </a:endParaRPr>
        </a:p>
      </dgm:t>
    </dgm:pt>
    <dgm:pt modelId="{76F2E4F0-800B-4CEF-8B70-9F6AEF215D33}" type="parTrans" cxnId="{700F7FEC-3A83-4C87-9ECC-5A952868D4C4}">
      <dgm:prSet/>
      <dgm:spPr/>
      <dgm:t>
        <a:bodyPr/>
        <a:lstStyle/>
        <a:p>
          <a:endParaRPr lang="zh-TW" altLang="en-US"/>
        </a:p>
      </dgm:t>
    </dgm:pt>
    <dgm:pt modelId="{E03D3B23-C6E2-41CD-BAE2-4B3760E36207}" type="sibTrans" cxnId="{700F7FEC-3A83-4C87-9ECC-5A952868D4C4}">
      <dgm:prSet/>
      <dgm:spPr/>
      <dgm:t>
        <a:bodyPr/>
        <a:lstStyle/>
        <a:p>
          <a:endParaRPr lang="zh-TW" altLang="en-US"/>
        </a:p>
      </dgm:t>
    </dgm:pt>
    <dgm:pt modelId="{69D9D9CF-A5F6-4D02-A206-2E0E38BFDEF2}">
      <dgm:prSet phldrT="[文字]"/>
      <dgm:spPr>
        <a:solidFill>
          <a:srgbClr val="00B050"/>
        </a:solidFill>
      </dgm:spPr>
      <dgm:t>
        <a:bodyPr/>
        <a:lstStyle/>
        <a:p>
          <a:endParaRPr lang="zh-TW" altLang="en-US" dirty="0"/>
        </a:p>
      </dgm:t>
    </dgm:pt>
    <dgm:pt modelId="{92758299-01DA-4E1A-BF02-CBEA352978F2}" type="parTrans" cxnId="{D5761104-E22D-4119-9CA8-7087180A8C74}">
      <dgm:prSet/>
      <dgm:spPr/>
      <dgm:t>
        <a:bodyPr/>
        <a:lstStyle/>
        <a:p>
          <a:endParaRPr lang="zh-TW" altLang="en-US"/>
        </a:p>
      </dgm:t>
    </dgm:pt>
    <dgm:pt modelId="{D578B0E5-0F5F-4BE1-BB64-DE09440DCAAC}" type="sibTrans" cxnId="{D5761104-E22D-4119-9CA8-7087180A8C74}">
      <dgm:prSet/>
      <dgm:spPr/>
      <dgm:t>
        <a:bodyPr/>
        <a:lstStyle/>
        <a:p>
          <a:endParaRPr lang="zh-TW" altLang="en-US"/>
        </a:p>
      </dgm:t>
    </dgm:pt>
    <dgm:pt modelId="{9AD8F171-BFBD-4F2B-98C7-21621081EE0B}">
      <dgm:prSet phldrT="[文字]"/>
      <dgm:spPr>
        <a:solidFill>
          <a:srgbClr val="FF0000"/>
        </a:solidFill>
      </dgm:spPr>
      <dgm:t>
        <a:bodyPr/>
        <a:lstStyle/>
        <a:p>
          <a:endParaRPr lang="zh-TW" altLang="en-US" dirty="0"/>
        </a:p>
      </dgm:t>
    </dgm:pt>
    <dgm:pt modelId="{A599DFE4-0238-43B4-AD88-D500EFA87F0B}" type="parTrans" cxnId="{4436A10F-926D-49B4-B3A4-0E3EAA073474}">
      <dgm:prSet/>
      <dgm:spPr/>
      <dgm:t>
        <a:bodyPr/>
        <a:lstStyle/>
        <a:p>
          <a:endParaRPr lang="zh-TW" altLang="en-US"/>
        </a:p>
      </dgm:t>
    </dgm:pt>
    <dgm:pt modelId="{055DF8E8-C08D-4225-AA47-7579FC7AC234}" type="sibTrans" cxnId="{4436A10F-926D-49B4-B3A4-0E3EAA073474}">
      <dgm:prSet/>
      <dgm:spPr/>
      <dgm:t>
        <a:bodyPr/>
        <a:lstStyle/>
        <a:p>
          <a:endParaRPr lang="zh-TW" altLang="en-US"/>
        </a:p>
      </dgm:t>
    </dgm:pt>
    <dgm:pt modelId="{564A6D38-CEAF-4D75-BADC-D1814FC3283E}" type="pres">
      <dgm:prSet presAssocID="{9D16265E-E03E-4DB7-914F-839693902A1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72D9D1A-0008-4061-9C07-180E7F0B0CA6}" type="pres">
      <dgm:prSet presAssocID="{9D16265E-E03E-4DB7-914F-839693902A1E}" presName="comp1" presStyleCnt="0"/>
      <dgm:spPr/>
    </dgm:pt>
    <dgm:pt modelId="{ABD49CED-455E-4149-9DB4-11F4E4F47A76}" type="pres">
      <dgm:prSet presAssocID="{9D16265E-E03E-4DB7-914F-839693902A1E}" presName="circle1" presStyleLbl="node1" presStyleIdx="0" presStyleCnt="4"/>
      <dgm:spPr/>
      <dgm:t>
        <a:bodyPr/>
        <a:lstStyle/>
        <a:p>
          <a:endParaRPr lang="zh-TW" altLang="en-US"/>
        </a:p>
      </dgm:t>
    </dgm:pt>
    <dgm:pt modelId="{1E3B4463-BB1F-4B1B-97EC-C7CA118E0B33}" type="pres">
      <dgm:prSet presAssocID="{9D16265E-E03E-4DB7-914F-839693902A1E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306D98D-6328-4BA0-A5A8-6BDC4A58273D}" type="pres">
      <dgm:prSet presAssocID="{9D16265E-E03E-4DB7-914F-839693902A1E}" presName="comp2" presStyleCnt="0"/>
      <dgm:spPr/>
    </dgm:pt>
    <dgm:pt modelId="{65E99DCD-A6A2-4E6F-BC5F-334988E2BECF}" type="pres">
      <dgm:prSet presAssocID="{9D16265E-E03E-4DB7-914F-839693902A1E}" presName="circle2" presStyleLbl="node1" presStyleIdx="1" presStyleCnt="4"/>
      <dgm:spPr/>
      <dgm:t>
        <a:bodyPr/>
        <a:lstStyle/>
        <a:p>
          <a:endParaRPr lang="zh-TW" altLang="en-US"/>
        </a:p>
      </dgm:t>
    </dgm:pt>
    <dgm:pt modelId="{4318720E-B8BB-4ED3-9F42-FB7399CFF46E}" type="pres">
      <dgm:prSet presAssocID="{9D16265E-E03E-4DB7-914F-839693902A1E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BF4CCF-CE77-4526-8A3C-850E84D84589}" type="pres">
      <dgm:prSet presAssocID="{9D16265E-E03E-4DB7-914F-839693902A1E}" presName="comp3" presStyleCnt="0"/>
      <dgm:spPr/>
    </dgm:pt>
    <dgm:pt modelId="{8CF7231D-DFBE-4AA0-90CB-48C5A913E443}" type="pres">
      <dgm:prSet presAssocID="{9D16265E-E03E-4DB7-914F-839693902A1E}" presName="circle3" presStyleLbl="node1" presStyleIdx="2" presStyleCnt="4"/>
      <dgm:spPr/>
      <dgm:t>
        <a:bodyPr/>
        <a:lstStyle/>
        <a:p>
          <a:endParaRPr lang="zh-TW" altLang="en-US"/>
        </a:p>
      </dgm:t>
    </dgm:pt>
    <dgm:pt modelId="{8F114C12-EB5E-4F68-A90D-3C3EFD675001}" type="pres">
      <dgm:prSet presAssocID="{9D16265E-E03E-4DB7-914F-839693902A1E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9714E8-BCB9-4FF0-8814-908FC0774991}" type="pres">
      <dgm:prSet presAssocID="{9D16265E-E03E-4DB7-914F-839693902A1E}" presName="comp4" presStyleCnt="0"/>
      <dgm:spPr/>
    </dgm:pt>
    <dgm:pt modelId="{FBADC1DF-7152-4554-ACB0-393585B46811}" type="pres">
      <dgm:prSet presAssocID="{9D16265E-E03E-4DB7-914F-839693902A1E}" presName="circle4" presStyleLbl="node1" presStyleIdx="3" presStyleCnt="4"/>
      <dgm:spPr/>
      <dgm:t>
        <a:bodyPr/>
        <a:lstStyle/>
        <a:p>
          <a:endParaRPr lang="zh-TW" altLang="en-US"/>
        </a:p>
      </dgm:t>
    </dgm:pt>
    <dgm:pt modelId="{1BB53008-A17A-4200-BA36-490132CCE1A8}" type="pres">
      <dgm:prSet presAssocID="{9D16265E-E03E-4DB7-914F-839693902A1E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CF9D2CF-D413-43C1-9D78-42EFD0CD1C90}" type="presOf" srcId="{69D9D9CF-A5F6-4D02-A206-2E0E38BFDEF2}" destId="{8F114C12-EB5E-4F68-A90D-3C3EFD675001}" srcOrd="1" destOrd="0" presId="urn:microsoft.com/office/officeart/2005/8/layout/venn2"/>
    <dgm:cxn modelId="{160B35F0-ADF8-4B14-9CCA-D0DAA6C6E7CC}" type="presOf" srcId="{9AD8F171-BFBD-4F2B-98C7-21621081EE0B}" destId="{1BB53008-A17A-4200-BA36-490132CCE1A8}" srcOrd="1" destOrd="0" presId="urn:microsoft.com/office/officeart/2005/8/layout/venn2"/>
    <dgm:cxn modelId="{700F7FEC-3A83-4C87-9ECC-5A952868D4C4}" srcId="{9D16265E-E03E-4DB7-914F-839693902A1E}" destId="{B8BBEC50-1FC3-433D-86C4-CC7EC8FB313D}" srcOrd="1" destOrd="0" parTransId="{76F2E4F0-800B-4CEF-8B70-9F6AEF215D33}" sibTransId="{E03D3B23-C6E2-41CD-BAE2-4B3760E36207}"/>
    <dgm:cxn modelId="{8BCF6542-9309-491C-AE84-943F5C3E2A12}" type="presOf" srcId="{9AD8F171-BFBD-4F2B-98C7-21621081EE0B}" destId="{FBADC1DF-7152-4554-ACB0-393585B46811}" srcOrd="0" destOrd="0" presId="urn:microsoft.com/office/officeart/2005/8/layout/venn2"/>
    <dgm:cxn modelId="{4436A10F-926D-49B4-B3A4-0E3EAA073474}" srcId="{9D16265E-E03E-4DB7-914F-839693902A1E}" destId="{9AD8F171-BFBD-4F2B-98C7-21621081EE0B}" srcOrd="3" destOrd="0" parTransId="{A599DFE4-0238-43B4-AD88-D500EFA87F0B}" sibTransId="{055DF8E8-C08D-4225-AA47-7579FC7AC234}"/>
    <dgm:cxn modelId="{435A2A0E-A300-4677-ABF8-F72867E1C759}" type="presOf" srcId="{B8BBEC50-1FC3-433D-86C4-CC7EC8FB313D}" destId="{65E99DCD-A6A2-4E6F-BC5F-334988E2BECF}" srcOrd="0" destOrd="0" presId="urn:microsoft.com/office/officeart/2005/8/layout/venn2"/>
    <dgm:cxn modelId="{27A50DDC-0475-49F4-8F46-34E539702934}" type="presOf" srcId="{69D9D9CF-A5F6-4D02-A206-2E0E38BFDEF2}" destId="{8CF7231D-DFBE-4AA0-90CB-48C5A913E443}" srcOrd="0" destOrd="0" presId="urn:microsoft.com/office/officeart/2005/8/layout/venn2"/>
    <dgm:cxn modelId="{5A5176BA-C89A-402A-BA87-6517DD455673}" type="presOf" srcId="{9D16265E-E03E-4DB7-914F-839693902A1E}" destId="{564A6D38-CEAF-4D75-BADC-D1814FC3283E}" srcOrd="0" destOrd="0" presId="urn:microsoft.com/office/officeart/2005/8/layout/venn2"/>
    <dgm:cxn modelId="{D5761104-E22D-4119-9CA8-7087180A8C74}" srcId="{9D16265E-E03E-4DB7-914F-839693902A1E}" destId="{69D9D9CF-A5F6-4D02-A206-2E0E38BFDEF2}" srcOrd="2" destOrd="0" parTransId="{92758299-01DA-4E1A-BF02-CBEA352978F2}" sibTransId="{D578B0E5-0F5F-4BE1-BB64-DE09440DCAAC}"/>
    <dgm:cxn modelId="{8559AD8B-5976-49EE-9939-8F6EA7C96650}" srcId="{9D16265E-E03E-4DB7-914F-839693902A1E}" destId="{A0FB5B9B-7453-4AFF-A9F8-46488FB04BF7}" srcOrd="0" destOrd="0" parTransId="{CFB99488-CDA3-4931-BF3A-AAC294D76D48}" sibTransId="{814B662D-C74B-447B-B61C-EB4E1199CE62}"/>
    <dgm:cxn modelId="{5EFD4BB7-5576-4D89-A896-25A7E50ED3D4}" type="presOf" srcId="{B8BBEC50-1FC3-433D-86C4-CC7EC8FB313D}" destId="{4318720E-B8BB-4ED3-9F42-FB7399CFF46E}" srcOrd="1" destOrd="0" presId="urn:microsoft.com/office/officeart/2005/8/layout/venn2"/>
    <dgm:cxn modelId="{D24C2C26-16E5-43E0-A63F-D3957731637A}" type="presOf" srcId="{A0FB5B9B-7453-4AFF-A9F8-46488FB04BF7}" destId="{1E3B4463-BB1F-4B1B-97EC-C7CA118E0B33}" srcOrd="1" destOrd="0" presId="urn:microsoft.com/office/officeart/2005/8/layout/venn2"/>
    <dgm:cxn modelId="{9898F715-B5D0-4FB9-881C-46DD9CC82872}" type="presOf" srcId="{A0FB5B9B-7453-4AFF-A9F8-46488FB04BF7}" destId="{ABD49CED-455E-4149-9DB4-11F4E4F47A76}" srcOrd="0" destOrd="0" presId="urn:microsoft.com/office/officeart/2005/8/layout/venn2"/>
    <dgm:cxn modelId="{9243FDF9-1F8F-4EA3-9D48-052DF4FE9F86}" type="presParOf" srcId="{564A6D38-CEAF-4D75-BADC-D1814FC3283E}" destId="{872D9D1A-0008-4061-9C07-180E7F0B0CA6}" srcOrd="0" destOrd="0" presId="urn:microsoft.com/office/officeart/2005/8/layout/venn2"/>
    <dgm:cxn modelId="{F80F60A1-4FF6-461C-A22A-DCCE9F1A0955}" type="presParOf" srcId="{872D9D1A-0008-4061-9C07-180E7F0B0CA6}" destId="{ABD49CED-455E-4149-9DB4-11F4E4F47A76}" srcOrd="0" destOrd="0" presId="urn:microsoft.com/office/officeart/2005/8/layout/venn2"/>
    <dgm:cxn modelId="{31708227-5EBF-46E3-95D6-28F27186FFAA}" type="presParOf" srcId="{872D9D1A-0008-4061-9C07-180E7F0B0CA6}" destId="{1E3B4463-BB1F-4B1B-97EC-C7CA118E0B33}" srcOrd="1" destOrd="0" presId="urn:microsoft.com/office/officeart/2005/8/layout/venn2"/>
    <dgm:cxn modelId="{EC454F33-AD3A-41DE-AC8D-62002C081819}" type="presParOf" srcId="{564A6D38-CEAF-4D75-BADC-D1814FC3283E}" destId="{8306D98D-6328-4BA0-A5A8-6BDC4A58273D}" srcOrd="1" destOrd="0" presId="urn:microsoft.com/office/officeart/2005/8/layout/venn2"/>
    <dgm:cxn modelId="{514C9799-4E41-4FA8-B041-8C1F9A41EA65}" type="presParOf" srcId="{8306D98D-6328-4BA0-A5A8-6BDC4A58273D}" destId="{65E99DCD-A6A2-4E6F-BC5F-334988E2BECF}" srcOrd="0" destOrd="0" presId="urn:microsoft.com/office/officeart/2005/8/layout/venn2"/>
    <dgm:cxn modelId="{7CE48A91-7EAC-4FD2-9718-5E851051610D}" type="presParOf" srcId="{8306D98D-6328-4BA0-A5A8-6BDC4A58273D}" destId="{4318720E-B8BB-4ED3-9F42-FB7399CFF46E}" srcOrd="1" destOrd="0" presId="urn:microsoft.com/office/officeart/2005/8/layout/venn2"/>
    <dgm:cxn modelId="{68CF298E-E0ED-4C67-BAF5-CCCAA8A1020A}" type="presParOf" srcId="{564A6D38-CEAF-4D75-BADC-D1814FC3283E}" destId="{21BF4CCF-CE77-4526-8A3C-850E84D84589}" srcOrd="2" destOrd="0" presId="urn:microsoft.com/office/officeart/2005/8/layout/venn2"/>
    <dgm:cxn modelId="{11205B08-F969-4627-9A06-2C7274866C96}" type="presParOf" srcId="{21BF4CCF-CE77-4526-8A3C-850E84D84589}" destId="{8CF7231D-DFBE-4AA0-90CB-48C5A913E443}" srcOrd="0" destOrd="0" presId="urn:microsoft.com/office/officeart/2005/8/layout/venn2"/>
    <dgm:cxn modelId="{E9B65DF1-EFEE-4D8B-B56F-823CB8D89E9F}" type="presParOf" srcId="{21BF4CCF-CE77-4526-8A3C-850E84D84589}" destId="{8F114C12-EB5E-4F68-A90D-3C3EFD675001}" srcOrd="1" destOrd="0" presId="urn:microsoft.com/office/officeart/2005/8/layout/venn2"/>
    <dgm:cxn modelId="{87A19AF8-B15C-4834-846C-C94F69EA86A3}" type="presParOf" srcId="{564A6D38-CEAF-4D75-BADC-D1814FC3283E}" destId="{CF9714E8-BCB9-4FF0-8814-908FC0774991}" srcOrd="3" destOrd="0" presId="urn:microsoft.com/office/officeart/2005/8/layout/venn2"/>
    <dgm:cxn modelId="{E361CD41-EF9E-4FD6-97C8-2C07019ECAE2}" type="presParOf" srcId="{CF9714E8-BCB9-4FF0-8814-908FC0774991}" destId="{FBADC1DF-7152-4554-ACB0-393585B46811}" srcOrd="0" destOrd="0" presId="urn:microsoft.com/office/officeart/2005/8/layout/venn2"/>
    <dgm:cxn modelId="{B22C94F5-CD27-42F3-86ED-93248B017F64}" type="presParOf" srcId="{CF9714E8-BCB9-4FF0-8814-908FC0774991}" destId="{1BB53008-A17A-4200-BA36-490132CCE1A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683BA8-E2FC-4D8F-AFBE-C1771BC37970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DE50193-CB23-4543-84A9-5011CDFD93BF}">
      <dgm:prSet phldrT="[文字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TW" altLang="en-US" sz="5000" dirty="0">
              <a:latin typeface="TypeLand 康熙字典體" pitchFamily="50" charset="-120"/>
              <a:ea typeface="TypeLand 康熙字典體" pitchFamily="50" charset="-120"/>
            </a:rPr>
            <a:t>家長會</a:t>
          </a:r>
        </a:p>
      </dgm:t>
    </dgm:pt>
    <dgm:pt modelId="{CF672DA4-6798-40A2-8846-B6CAB494FC51}" type="parTrans" cxnId="{E48C6714-9F28-4487-B71F-67C7A42F1C59}">
      <dgm:prSet/>
      <dgm:spPr/>
      <dgm:t>
        <a:bodyPr/>
        <a:lstStyle/>
        <a:p>
          <a:endParaRPr lang="zh-TW" altLang="en-US"/>
        </a:p>
      </dgm:t>
    </dgm:pt>
    <dgm:pt modelId="{38690D7C-F72F-4E05-A0B8-58B25DEB49E3}" type="sibTrans" cxnId="{E48C6714-9F28-4487-B71F-67C7A42F1C59}">
      <dgm:prSet/>
      <dgm:spPr/>
      <dgm:t>
        <a:bodyPr/>
        <a:lstStyle/>
        <a:p>
          <a:endParaRPr lang="zh-TW" altLang="en-US"/>
        </a:p>
      </dgm:t>
    </dgm:pt>
    <dgm:pt modelId="{F8DF1304-F349-42D9-9EB4-0BB2F9F63E18}">
      <dgm:prSet phldrT="[文字]" custT="1"/>
      <dgm:spPr>
        <a:solidFill>
          <a:srgbClr val="002060"/>
        </a:solidFill>
      </dgm:spPr>
      <dgm:t>
        <a:bodyPr/>
        <a:lstStyle/>
        <a:p>
          <a:r>
            <a:rPr lang="zh-TW" altLang="en-US" sz="5000" dirty="0">
              <a:latin typeface="TypeLand 康熙字典體" pitchFamily="50" charset="-120"/>
              <a:ea typeface="TypeLand 康熙字典體" pitchFamily="50" charset="-120"/>
            </a:rPr>
            <a:t>學校</a:t>
          </a:r>
        </a:p>
      </dgm:t>
    </dgm:pt>
    <dgm:pt modelId="{F4E0EB3D-89C9-43C0-8FB9-D2C9D4ADC01F}" type="parTrans" cxnId="{607491BD-6042-4823-96CF-2EF037C59368}">
      <dgm:prSet/>
      <dgm:spPr/>
      <dgm:t>
        <a:bodyPr/>
        <a:lstStyle/>
        <a:p>
          <a:endParaRPr lang="zh-TW" altLang="en-US"/>
        </a:p>
      </dgm:t>
    </dgm:pt>
    <dgm:pt modelId="{B75333AE-585B-48C8-8842-16B35323231F}" type="sibTrans" cxnId="{607491BD-6042-4823-96CF-2EF037C59368}">
      <dgm:prSet/>
      <dgm:spPr/>
      <dgm:t>
        <a:bodyPr/>
        <a:lstStyle/>
        <a:p>
          <a:endParaRPr lang="zh-TW" altLang="en-US"/>
        </a:p>
      </dgm:t>
    </dgm:pt>
    <dgm:pt modelId="{08F29050-D415-436B-A129-B07D1F19F278}">
      <dgm:prSet phldrT="[文字]" custT="1"/>
      <dgm:spPr>
        <a:solidFill>
          <a:srgbClr val="00B050"/>
        </a:solidFill>
      </dgm:spPr>
      <dgm:t>
        <a:bodyPr/>
        <a:lstStyle/>
        <a:p>
          <a:r>
            <a:rPr lang="zh-TW" altLang="en-US" sz="5000" dirty="0">
              <a:latin typeface="TypeLand 康熙字典體" pitchFamily="50" charset="-120"/>
              <a:ea typeface="TypeLand 康熙字典體" pitchFamily="50" charset="-120"/>
            </a:rPr>
            <a:t>學生</a:t>
          </a:r>
        </a:p>
      </dgm:t>
    </dgm:pt>
    <dgm:pt modelId="{E0D9F87E-2CF9-4CD6-B33D-8F904E01D8E8}" type="parTrans" cxnId="{D9A97A1D-D3F5-4901-9F34-E5B283783049}">
      <dgm:prSet/>
      <dgm:spPr/>
      <dgm:t>
        <a:bodyPr/>
        <a:lstStyle/>
        <a:p>
          <a:endParaRPr lang="zh-TW" altLang="en-US"/>
        </a:p>
      </dgm:t>
    </dgm:pt>
    <dgm:pt modelId="{F4E6E671-E3F6-4BAC-A1CA-CD9BC5404C2A}" type="sibTrans" cxnId="{D9A97A1D-D3F5-4901-9F34-E5B283783049}">
      <dgm:prSet/>
      <dgm:spPr/>
      <dgm:t>
        <a:bodyPr/>
        <a:lstStyle/>
        <a:p>
          <a:endParaRPr lang="zh-TW" altLang="en-US"/>
        </a:p>
      </dgm:t>
    </dgm:pt>
    <dgm:pt modelId="{2E75C36A-E118-4A6D-A749-0A5700597EB3}" type="pres">
      <dgm:prSet presAssocID="{C8683BA8-E2FC-4D8F-AFBE-C1771BC3797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597F21A-0944-46C7-B763-8E52F16FD31B}" type="pres">
      <dgm:prSet presAssocID="{1DE50193-CB23-4543-84A9-5011CDFD93BF}" presName="node" presStyleLbl="node1" presStyleIdx="0" presStyleCnt="3" custScaleX="12057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7C25DA-6420-4458-9DBB-271849AC6135}" type="pres">
      <dgm:prSet presAssocID="{38690D7C-F72F-4E05-A0B8-58B25DEB49E3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CBCF8B65-C42E-4A1A-AC90-84E0CFEEAE38}" type="pres">
      <dgm:prSet presAssocID="{38690D7C-F72F-4E05-A0B8-58B25DEB49E3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B91D0C1A-048C-46B5-B818-F698C3D908DB}" type="pres">
      <dgm:prSet presAssocID="{F8DF1304-F349-42D9-9EB4-0BB2F9F63E1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961EC20-0149-42E4-BEA7-7532B2B1C054}" type="pres">
      <dgm:prSet presAssocID="{B75333AE-585B-48C8-8842-16B35323231F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4166485A-63F8-4951-8053-A2037A9EB616}" type="pres">
      <dgm:prSet presAssocID="{B75333AE-585B-48C8-8842-16B35323231F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498CC02A-D051-4162-A133-D2692C571E55}" type="pres">
      <dgm:prSet presAssocID="{08F29050-D415-436B-A129-B07D1F19F27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CFFD075-D658-461A-8A21-7ACD4BDE4DD5}" type="pres">
      <dgm:prSet presAssocID="{F4E6E671-E3F6-4BAC-A1CA-CD9BC5404C2A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AC1F378B-8C28-4097-AA65-EA0DE2BB0B14}" type="pres">
      <dgm:prSet presAssocID="{F4E6E671-E3F6-4BAC-A1CA-CD9BC5404C2A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</dgm:ptLst>
  <dgm:cxnLst>
    <dgm:cxn modelId="{C68CEC83-4B8C-4098-9572-1B6556A6563D}" type="presOf" srcId="{F4E6E671-E3F6-4BAC-A1CA-CD9BC5404C2A}" destId="{ECFFD075-D658-461A-8A21-7ACD4BDE4DD5}" srcOrd="0" destOrd="0" presId="urn:microsoft.com/office/officeart/2005/8/layout/cycle7"/>
    <dgm:cxn modelId="{C6EF4DC5-1CCB-4732-B34E-9B3C5917FAF6}" type="presOf" srcId="{F8DF1304-F349-42D9-9EB4-0BB2F9F63E18}" destId="{B91D0C1A-048C-46B5-B818-F698C3D908DB}" srcOrd="0" destOrd="0" presId="urn:microsoft.com/office/officeart/2005/8/layout/cycle7"/>
    <dgm:cxn modelId="{995EF2BB-8F1D-44CE-8D32-3406431A6639}" type="presOf" srcId="{38690D7C-F72F-4E05-A0B8-58B25DEB49E3}" destId="{847C25DA-6420-4458-9DBB-271849AC6135}" srcOrd="0" destOrd="0" presId="urn:microsoft.com/office/officeart/2005/8/layout/cycle7"/>
    <dgm:cxn modelId="{185BE703-C440-4E5C-93FA-A7035415DEF4}" type="presOf" srcId="{1DE50193-CB23-4543-84A9-5011CDFD93BF}" destId="{8597F21A-0944-46C7-B763-8E52F16FD31B}" srcOrd="0" destOrd="0" presId="urn:microsoft.com/office/officeart/2005/8/layout/cycle7"/>
    <dgm:cxn modelId="{D9A97A1D-D3F5-4901-9F34-E5B283783049}" srcId="{C8683BA8-E2FC-4D8F-AFBE-C1771BC37970}" destId="{08F29050-D415-436B-A129-B07D1F19F278}" srcOrd="2" destOrd="0" parTransId="{E0D9F87E-2CF9-4CD6-B33D-8F904E01D8E8}" sibTransId="{F4E6E671-E3F6-4BAC-A1CA-CD9BC5404C2A}"/>
    <dgm:cxn modelId="{2BFC3C16-D2A4-4F91-9EED-7D0E81E93F3A}" type="presOf" srcId="{08F29050-D415-436B-A129-B07D1F19F278}" destId="{498CC02A-D051-4162-A133-D2692C571E55}" srcOrd="0" destOrd="0" presId="urn:microsoft.com/office/officeart/2005/8/layout/cycle7"/>
    <dgm:cxn modelId="{E59EB1E5-0F86-4866-91EE-4D602F654C98}" type="presOf" srcId="{F4E6E671-E3F6-4BAC-A1CA-CD9BC5404C2A}" destId="{AC1F378B-8C28-4097-AA65-EA0DE2BB0B14}" srcOrd="1" destOrd="0" presId="urn:microsoft.com/office/officeart/2005/8/layout/cycle7"/>
    <dgm:cxn modelId="{D93DC856-552A-4EC9-9C58-16207A176E96}" type="presOf" srcId="{B75333AE-585B-48C8-8842-16B35323231F}" destId="{4166485A-63F8-4951-8053-A2037A9EB616}" srcOrd="1" destOrd="0" presId="urn:microsoft.com/office/officeart/2005/8/layout/cycle7"/>
    <dgm:cxn modelId="{607491BD-6042-4823-96CF-2EF037C59368}" srcId="{C8683BA8-E2FC-4D8F-AFBE-C1771BC37970}" destId="{F8DF1304-F349-42D9-9EB4-0BB2F9F63E18}" srcOrd="1" destOrd="0" parTransId="{F4E0EB3D-89C9-43C0-8FB9-D2C9D4ADC01F}" sibTransId="{B75333AE-585B-48C8-8842-16B35323231F}"/>
    <dgm:cxn modelId="{8B47C56B-C9E3-4332-9A19-31236B4D608A}" type="presOf" srcId="{B75333AE-585B-48C8-8842-16B35323231F}" destId="{E961EC20-0149-42E4-BEA7-7532B2B1C054}" srcOrd="0" destOrd="0" presId="urn:microsoft.com/office/officeart/2005/8/layout/cycle7"/>
    <dgm:cxn modelId="{FAE8DB5C-E5D2-4AA2-A0A4-D313C5461E1C}" type="presOf" srcId="{C8683BA8-E2FC-4D8F-AFBE-C1771BC37970}" destId="{2E75C36A-E118-4A6D-A749-0A5700597EB3}" srcOrd="0" destOrd="0" presId="urn:microsoft.com/office/officeart/2005/8/layout/cycle7"/>
    <dgm:cxn modelId="{933D68FF-8831-4E83-ABAC-4D8BD9EC637D}" type="presOf" srcId="{38690D7C-F72F-4E05-A0B8-58B25DEB49E3}" destId="{CBCF8B65-C42E-4A1A-AC90-84E0CFEEAE38}" srcOrd="1" destOrd="0" presId="urn:microsoft.com/office/officeart/2005/8/layout/cycle7"/>
    <dgm:cxn modelId="{E48C6714-9F28-4487-B71F-67C7A42F1C59}" srcId="{C8683BA8-E2FC-4D8F-AFBE-C1771BC37970}" destId="{1DE50193-CB23-4543-84A9-5011CDFD93BF}" srcOrd="0" destOrd="0" parTransId="{CF672DA4-6798-40A2-8846-B6CAB494FC51}" sibTransId="{38690D7C-F72F-4E05-A0B8-58B25DEB49E3}"/>
    <dgm:cxn modelId="{8019652D-A368-4046-B203-4DF18CEECDFC}" type="presParOf" srcId="{2E75C36A-E118-4A6D-A749-0A5700597EB3}" destId="{8597F21A-0944-46C7-B763-8E52F16FD31B}" srcOrd="0" destOrd="0" presId="urn:microsoft.com/office/officeart/2005/8/layout/cycle7"/>
    <dgm:cxn modelId="{3C57053C-5252-46C0-ADDD-10D6675971A8}" type="presParOf" srcId="{2E75C36A-E118-4A6D-A749-0A5700597EB3}" destId="{847C25DA-6420-4458-9DBB-271849AC6135}" srcOrd="1" destOrd="0" presId="urn:microsoft.com/office/officeart/2005/8/layout/cycle7"/>
    <dgm:cxn modelId="{FB6163A0-0EEA-434E-91BB-883250E3863A}" type="presParOf" srcId="{847C25DA-6420-4458-9DBB-271849AC6135}" destId="{CBCF8B65-C42E-4A1A-AC90-84E0CFEEAE38}" srcOrd="0" destOrd="0" presId="urn:microsoft.com/office/officeart/2005/8/layout/cycle7"/>
    <dgm:cxn modelId="{2F9B2EE8-BF4C-403E-A2FB-1D380AFECE88}" type="presParOf" srcId="{2E75C36A-E118-4A6D-A749-0A5700597EB3}" destId="{B91D0C1A-048C-46B5-B818-F698C3D908DB}" srcOrd="2" destOrd="0" presId="urn:microsoft.com/office/officeart/2005/8/layout/cycle7"/>
    <dgm:cxn modelId="{49945EC3-F48D-4F60-9280-66788A0FEB84}" type="presParOf" srcId="{2E75C36A-E118-4A6D-A749-0A5700597EB3}" destId="{E961EC20-0149-42E4-BEA7-7532B2B1C054}" srcOrd="3" destOrd="0" presId="urn:microsoft.com/office/officeart/2005/8/layout/cycle7"/>
    <dgm:cxn modelId="{753DA044-E659-4642-AE41-F4E8AAEB993B}" type="presParOf" srcId="{E961EC20-0149-42E4-BEA7-7532B2B1C054}" destId="{4166485A-63F8-4951-8053-A2037A9EB616}" srcOrd="0" destOrd="0" presId="urn:microsoft.com/office/officeart/2005/8/layout/cycle7"/>
    <dgm:cxn modelId="{189F5483-CC53-45D7-8F89-0352373E23FA}" type="presParOf" srcId="{2E75C36A-E118-4A6D-A749-0A5700597EB3}" destId="{498CC02A-D051-4162-A133-D2692C571E55}" srcOrd="4" destOrd="0" presId="urn:microsoft.com/office/officeart/2005/8/layout/cycle7"/>
    <dgm:cxn modelId="{DF56128B-DE58-4686-BF9A-9A17BB199265}" type="presParOf" srcId="{2E75C36A-E118-4A6D-A749-0A5700597EB3}" destId="{ECFFD075-D658-461A-8A21-7ACD4BDE4DD5}" srcOrd="5" destOrd="0" presId="urn:microsoft.com/office/officeart/2005/8/layout/cycle7"/>
    <dgm:cxn modelId="{B977E06F-BF7A-4048-A125-9DB4E0027229}" type="presParOf" srcId="{ECFFD075-D658-461A-8A21-7ACD4BDE4DD5}" destId="{AC1F378B-8C28-4097-AA65-EA0DE2BB0B1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DEBC9C-F406-4761-BCC7-A573B245CB4B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F99383A-E308-408C-9184-362CA7274BB0}">
      <dgm:prSet phldrT="[文字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zh-TW" altLang="en-US" sz="2600" dirty="0">
              <a:latin typeface="微軟正黑體" panose="020B0604030504040204" pitchFamily="34" charset="-120"/>
              <a:ea typeface="微軟正黑體" panose="020B0604030504040204" pitchFamily="34" charset="-120"/>
            </a:rPr>
            <a:t>投影機</a:t>
          </a:r>
        </a:p>
      </dgm:t>
    </dgm:pt>
    <dgm:pt modelId="{8921CE32-6BA4-4818-B0F9-33554D3C6CB0}" type="parTrans" cxnId="{A313530B-EF53-4EB6-BEBB-D52A48691A18}">
      <dgm:prSet/>
      <dgm:spPr/>
      <dgm:t>
        <a:bodyPr/>
        <a:lstStyle/>
        <a:p>
          <a:endParaRPr lang="zh-TW" altLang="en-US"/>
        </a:p>
      </dgm:t>
    </dgm:pt>
    <dgm:pt modelId="{A275A8DC-D9C9-4778-990E-93E721B849AE}" type="sibTrans" cxnId="{A313530B-EF53-4EB6-BEBB-D52A48691A1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布告欄</a:t>
          </a:r>
        </a:p>
      </dgm:t>
    </dgm:pt>
    <dgm:pt modelId="{50518F6B-3DD8-4A8B-88EA-2335391272E0}">
      <dgm:prSet phldrT="[文字]"/>
      <dgm:spPr/>
      <dgm:t>
        <a:bodyPr/>
        <a:lstStyle/>
        <a:p>
          <a:r>
            <a:rPr lang="zh-TW" altLang="en-US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音樂團隊</a:t>
          </a:r>
        </a:p>
      </dgm:t>
    </dgm:pt>
    <dgm:pt modelId="{36BBB8FC-A76D-46DC-B21B-49863F2582E9}" type="parTrans" cxnId="{07B36242-8B30-4FB5-AA23-601A722BEDF3}">
      <dgm:prSet/>
      <dgm:spPr/>
      <dgm:t>
        <a:bodyPr/>
        <a:lstStyle/>
        <a:p>
          <a:endParaRPr lang="zh-TW" altLang="en-US"/>
        </a:p>
      </dgm:t>
    </dgm:pt>
    <dgm:pt modelId="{F3C379D0-2D73-4196-B322-1EECD36F16CC}" type="sibTrans" cxnId="{07B36242-8B30-4FB5-AA23-601A722BEDF3}">
      <dgm:prSet/>
      <dgm:spPr/>
      <dgm:t>
        <a:bodyPr/>
        <a:lstStyle/>
        <a:p>
          <a:endParaRPr lang="zh-TW" altLang="en-US"/>
        </a:p>
      </dgm:t>
    </dgm:pt>
    <dgm:pt modelId="{D433B243-60CF-4ABC-939A-FA63FE79E299}">
      <dgm:prSet phldrT="[文字]" custT="1"/>
      <dgm:spPr>
        <a:solidFill>
          <a:srgbClr val="C00000"/>
        </a:solidFill>
      </dgm:spPr>
      <dgm:t>
        <a:bodyPr/>
        <a:lstStyle/>
        <a:p>
          <a:r>
            <a:rPr lang="zh-TW" altLang="en-US" sz="2600" dirty="0">
              <a:latin typeface="微軟正黑體" panose="020B0604030504040204" pitchFamily="34" charset="-120"/>
              <a:ea typeface="微軟正黑體" panose="020B0604030504040204" pitchFamily="34" charset="-120"/>
            </a:rPr>
            <a:t>飲水機</a:t>
          </a:r>
        </a:p>
      </dgm:t>
    </dgm:pt>
    <dgm:pt modelId="{905535D1-D348-4E93-84B2-E7FB9510A45B}" type="parTrans" cxnId="{9D7E9FA4-4E08-4568-A9A9-4001C18D9EB6}">
      <dgm:prSet/>
      <dgm:spPr/>
      <dgm:t>
        <a:bodyPr/>
        <a:lstStyle/>
        <a:p>
          <a:endParaRPr lang="zh-TW" altLang="en-US"/>
        </a:p>
      </dgm:t>
    </dgm:pt>
    <dgm:pt modelId="{A9FEF615-FA74-48A2-B74D-1B07D2279595}" type="sibTrans" cxnId="{9D7E9FA4-4E08-4568-A9A9-4001C18D9EB6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塑鋼櫃</a:t>
          </a:r>
        </a:p>
      </dgm:t>
    </dgm:pt>
    <dgm:pt modelId="{C3455EE9-63CE-48FD-B0A1-D3B658F885C2}">
      <dgm:prSet phldrT="[文字]" custT="1"/>
      <dgm:spPr/>
      <dgm:t>
        <a:bodyPr/>
        <a:lstStyle/>
        <a:p>
          <a:r>
            <a:rPr lang="zh-TW" altLang="en-US" sz="2800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體育競賽</a:t>
          </a:r>
        </a:p>
      </dgm:t>
    </dgm:pt>
    <dgm:pt modelId="{8A7A0443-ADD4-4240-AA10-64095C4D0AD5}" type="parTrans" cxnId="{4920C732-E38F-47AF-8C22-483423768999}">
      <dgm:prSet/>
      <dgm:spPr/>
      <dgm:t>
        <a:bodyPr/>
        <a:lstStyle/>
        <a:p>
          <a:endParaRPr lang="zh-TW" altLang="en-US"/>
        </a:p>
      </dgm:t>
    </dgm:pt>
    <dgm:pt modelId="{1FCC72F1-2497-4A5F-9820-3A0C9B060BB9}" type="sibTrans" cxnId="{4920C732-E38F-47AF-8C22-483423768999}">
      <dgm:prSet/>
      <dgm:spPr/>
      <dgm:t>
        <a:bodyPr/>
        <a:lstStyle/>
        <a:p>
          <a:endParaRPr lang="zh-TW" altLang="en-US"/>
        </a:p>
      </dgm:t>
    </dgm:pt>
    <dgm:pt modelId="{71A66EB1-283B-4642-B7A6-F56206389D26}">
      <dgm:prSet phldrT="[文字]" custT="1"/>
      <dgm:spPr>
        <a:solidFill>
          <a:srgbClr val="00B0F0"/>
        </a:solidFill>
      </dgm:spPr>
      <dgm:t>
        <a:bodyPr/>
        <a:lstStyle/>
        <a:p>
          <a:r>
            <a:rPr lang="zh-TW" altLang="en-US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新輔導室</a:t>
          </a:r>
          <a:endParaRPr lang="zh-TW" altLang="en-US" sz="2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971FAB8-C5CC-4BF0-B636-559248B57036}" type="parTrans" cxnId="{13DA113A-29F3-4C98-8B1E-48A34054A250}">
      <dgm:prSet/>
      <dgm:spPr/>
      <dgm:t>
        <a:bodyPr/>
        <a:lstStyle/>
        <a:p>
          <a:endParaRPr lang="zh-TW" altLang="en-US"/>
        </a:p>
      </dgm:t>
    </dgm:pt>
    <dgm:pt modelId="{418A72E1-38D9-4499-96B3-412A02482C04}" type="sibTrans" cxnId="{13DA113A-29F3-4C98-8B1E-48A34054A250}">
      <dgm:prSet/>
      <dgm:spPr>
        <a:solidFill>
          <a:srgbClr val="7030A0"/>
        </a:solidFill>
      </dgm:spPr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大電視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F12567-CBCA-412A-BB5F-BF64B11F1500}">
      <dgm:prSet phldrT="[文字]" custT="1"/>
      <dgm:spPr/>
      <dgm:t>
        <a:bodyPr/>
        <a:lstStyle/>
        <a:p>
          <a:r>
            <a:rPr lang="zh-TW" altLang="en-US" sz="2800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廁所清掃</a:t>
          </a:r>
        </a:p>
      </dgm:t>
    </dgm:pt>
    <dgm:pt modelId="{FE6F47FB-2177-4E13-B170-9B79CEF762DF}" type="parTrans" cxnId="{336BC91C-005A-4E18-B9E3-DDE5DE549D25}">
      <dgm:prSet/>
      <dgm:spPr/>
      <dgm:t>
        <a:bodyPr/>
        <a:lstStyle/>
        <a:p>
          <a:endParaRPr lang="zh-TW" altLang="en-US"/>
        </a:p>
      </dgm:t>
    </dgm:pt>
    <dgm:pt modelId="{92C58EA1-26F6-4EDA-B040-4A766C44F31D}" type="sibTrans" cxnId="{336BC91C-005A-4E18-B9E3-DDE5DE549D25}">
      <dgm:prSet/>
      <dgm:spPr/>
      <dgm:t>
        <a:bodyPr/>
        <a:lstStyle/>
        <a:p>
          <a:endParaRPr lang="zh-TW" altLang="en-US"/>
        </a:p>
      </dgm:t>
    </dgm:pt>
    <dgm:pt modelId="{DC5221D7-B34E-4FE2-AB92-B89151B781E0}" type="pres">
      <dgm:prSet presAssocID="{CBDEBC9C-F406-4761-BCC7-A573B245CB4B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2C816CC3-8035-450A-A558-4782AD7EC2DB}" type="pres">
      <dgm:prSet presAssocID="{3F99383A-E308-408C-9184-362CA7274BB0}" presName="composite" presStyleCnt="0"/>
      <dgm:spPr/>
    </dgm:pt>
    <dgm:pt modelId="{B84F66B6-7053-4E16-95B2-A15CB297645D}" type="pres">
      <dgm:prSet presAssocID="{3F99383A-E308-408C-9184-362CA7274BB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CF6F2A7-29C5-4D3C-8B0B-7CA1612FE98D}" type="pres">
      <dgm:prSet presAssocID="{3F99383A-E308-408C-9184-362CA7274BB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521BFE-B31F-4BFE-A43A-0E6F796DAC2E}" type="pres">
      <dgm:prSet presAssocID="{3F99383A-E308-408C-9184-362CA7274BB0}" presName="BalanceSpacing" presStyleCnt="0"/>
      <dgm:spPr/>
    </dgm:pt>
    <dgm:pt modelId="{9F98661C-6207-42D2-A7BC-BB9D14419B10}" type="pres">
      <dgm:prSet presAssocID="{3F99383A-E308-408C-9184-362CA7274BB0}" presName="BalanceSpacing1" presStyleCnt="0"/>
      <dgm:spPr/>
    </dgm:pt>
    <dgm:pt modelId="{4670BC4D-B35C-40F6-B674-8EA9E0C54904}" type="pres">
      <dgm:prSet presAssocID="{A275A8DC-D9C9-4778-990E-93E721B849AE}" presName="Accent1Text" presStyleLbl="node1" presStyleIdx="1" presStyleCnt="6"/>
      <dgm:spPr/>
      <dgm:t>
        <a:bodyPr/>
        <a:lstStyle/>
        <a:p>
          <a:endParaRPr lang="zh-TW" altLang="en-US"/>
        </a:p>
      </dgm:t>
    </dgm:pt>
    <dgm:pt modelId="{FCB1A265-1703-4825-BC0A-35AD9EB48AF6}" type="pres">
      <dgm:prSet presAssocID="{A275A8DC-D9C9-4778-990E-93E721B849AE}" presName="spaceBetweenRectangles" presStyleCnt="0"/>
      <dgm:spPr/>
    </dgm:pt>
    <dgm:pt modelId="{A60BF9D6-1918-4267-BB80-CA1E59CE7E33}" type="pres">
      <dgm:prSet presAssocID="{D433B243-60CF-4ABC-939A-FA63FE79E299}" presName="composite" presStyleCnt="0"/>
      <dgm:spPr/>
    </dgm:pt>
    <dgm:pt modelId="{956B04D6-17FE-4FE4-8282-787B2F0A3E46}" type="pres">
      <dgm:prSet presAssocID="{D433B243-60CF-4ABC-939A-FA63FE79E29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63DF710-40AA-44A0-84CD-D4903B6BB444}" type="pres">
      <dgm:prSet presAssocID="{D433B243-60CF-4ABC-939A-FA63FE79E299}" presName="Childtext1" presStyleLbl="revTx" presStyleIdx="1" presStyleCnt="3" custScaleX="1005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D5CDD5E-F7A4-46DF-BC38-73725AC3478A}" type="pres">
      <dgm:prSet presAssocID="{D433B243-60CF-4ABC-939A-FA63FE79E299}" presName="BalanceSpacing" presStyleCnt="0"/>
      <dgm:spPr/>
    </dgm:pt>
    <dgm:pt modelId="{FCB5AA02-DA47-4354-8BC7-AD508790E71F}" type="pres">
      <dgm:prSet presAssocID="{D433B243-60CF-4ABC-939A-FA63FE79E299}" presName="BalanceSpacing1" presStyleCnt="0"/>
      <dgm:spPr/>
    </dgm:pt>
    <dgm:pt modelId="{A5CEEC2D-FCAE-402A-A950-C6E15559AA70}" type="pres">
      <dgm:prSet presAssocID="{A9FEF615-FA74-48A2-B74D-1B07D2279595}" presName="Accent1Text" presStyleLbl="node1" presStyleIdx="3" presStyleCnt="6"/>
      <dgm:spPr/>
      <dgm:t>
        <a:bodyPr/>
        <a:lstStyle/>
        <a:p>
          <a:endParaRPr lang="zh-TW" altLang="en-US"/>
        </a:p>
      </dgm:t>
    </dgm:pt>
    <dgm:pt modelId="{C91B0B80-4837-4B5C-B53D-69BC1668FF3D}" type="pres">
      <dgm:prSet presAssocID="{A9FEF615-FA74-48A2-B74D-1B07D2279595}" presName="spaceBetweenRectangles" presStyleCnt="0"/>
      <dgm:spPr/>
    </dgm:pt>
    <dgm:pt modelId="{E832F65D-6484-4D67-A709-EE25B3422F8F}" type="pres">
      <dgm:prSet presAssocID="{71A66EB1-283B-4642-B7A6-F56206389D26}" presName="composite" presStyleCnt="0"/>
      <dgm:spPr/>
    </dgm:pt>
    <dgm:pt modelId="{B5739348-2A99-46C3-9764-FF6232E7EB75}" type="pres">
      <dgm:prSet presAssocID="{71A66EB1-283B-4642-B7A6-F56206389D26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E11666E-038A-41B8-BF1B-0415FB15A1EC}" type="pres">
      <dgm:prSet presAssocID="{71A66EB1-283B-4642-B7A6-F56206389D26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D47C5CF-CC17-41FB-AB5F-C70B7F7DB9CA}" type="pres">
      <dgm:prSet presAssocID="{71A66EB1-283B-4642-B7A6-F56206389D26}" presName="BalanceSpacing" presStyleCnt="0"/>
      <dgm:spPr/>
    </dgm:pt>
    <dgm:pt modelId="{152C7F13-0DFA-4774-A806-38B1231A7423}" type="pres">
      <dgm:prSet presAssocID="{71A66EB1-283B-4642-B7A6-F56206389D26}" presName="BalanceSpacing1" presStyleCnt="0"/>
      <dgm:spPr/>
    </dgm:pt>
    <dgm:pt modelId="{1BAB55E4-9251-49FD-9297-D3331AF46176}" type="pres">
      <dgm:prSet presAssocID="{418A72E1-38D9-4499-96B3-412A02482C04}" presName="Accent1Text" presStyleLbl="node1" presStyleIdx="5" presStyleCnt="6"/>
      <dgm:spPr/>
      <dgm:t>
        <a:bodyPr/>
        <a:lstStyle/>
        <a:p>
          <a:endParaRPr lang="zh-TW" altLang="en-US"/>
        </a:p>
      </dgm:t>
    </dgm:pt>
  </dgm:ptLst>
  <dgm:cxnLst>
    <dgm:cxn modelId="{427CBBBF-FE65-443B-A8FD-5AEE9D461CD3}" type="presOf" srcId="{A9FEF615-FA74-48A2-B74D-1B07D2279595}" destId="{A5CEEC2D-FCAE-402A-A950-C6E15559AA70}" srcOrd="0" destOrd="0" presId="urn:microsoft.com/office/officeart/2008/layout/AlternatingHexagons"/>
    <dgm:cxn modelId="{13DA113A-29F3-4C98-8B1E-48A34054A250}" srcId="{CBDEBC9C-F406-4761-BCC7-A573B245CB4B}" destId="{71A66EB1-283B-4642-B7A6-F56206389D26}" srcOrd="2" destOrd="0" parTransId="{F971FAB8-C5CC-4BF0-B636-559248B57036}" sibTransId="{418A72E1-38D9-4499-96B3-412A02482C04}"/>
    <dgm:cxn modelId="{4920C732-E38F-47AF-8C22-483423768999}" srcId="{D433B243-60CF-4ABC-939A-FA63FE79E299}" destId="{C3455EE9-63CE-48FD-B0A1-D3B658F885C2}" srcOrd="0" destOrd="0" parTransId="{8A7A0443-ADD4-4240-AA10-64095C4D0AD5}" sibTransId="{1FCC72F1-2497-4A5F-9820-3A0C9B060BB9}"/>
    <dgm:cxn modelId="{07B36242-8B30-4FB5-AA23-601A722BEDF3}" srcId="{3F99383A-E308-408C-9184-362CA7274BB0}" destId="{50518F6B-3DD8-4A8B-88EA-2335391272E0}" srcOrd="0" destOrd="0" parTransId="{36BBB8FC-A76D-46DC-B21B-49863F2582E9}" sibTransId="{F3C379D0-2D73-4196-B322-1EECD36F16CC}"/>
    <dgm:cxn modelId="{D6580B15-F799-4E3E-B74D-1690AFCC626E}" type="presOf" srcId="{C3455EE9-63CE-48FD-B0A1-D3B658F885C2}" destId="{763DF710-40AA-44A0-84CD-D4903B6BB444}" srcOrd="0" destOrd="0" presId="urn:microsoft.com/office/officeart/2008/layout/AlternatingHexagons"/>
    <dgm:cxn modelId="{2A586243-C3F6-4BB5-BC9A-95F6CBC27B10}" type="presOf" srcId="{D433B243-60CF-4ABC-939A-FA63FE79E299}" destId="{956B04D6-17FE-4FE4-8282-787B2F0A3E46}" srcOrd="0" destOrd="0" presId="urn:microsoft.com/office/officeart/2008/layout/AlternatingHexagons"/>
    <dgm:cxn modelId="{D5C9E584-16BB-4EB9-9222-01513422F06F}" type="presOf" srcId="{418A72E1-38D9-4499-96B3-412A02482C04}" destId="{1BAB55E4-9251-49FD-9297-D3331AF46176}" srcOrd="0" destOrd="0" presId="urn:microsoft.com/office/officeart/2008/layout/AlternatingHexagons"/>
    <dgm:cxn modelId="{314728FF-479A-4BDD-9E3A-01364D07D5A0}" type="presOf" srcId="{3F99383A-E308-408C-9184-362CA7274BB0}" destId="{B84F66B6-7053-4E16-95B2-A15CB297645D}" srcOrd="0" destOrd="0" presId="urn:microsoft.com/office/officeart/2008/layout/AlternatingHexagons"/>
    <dgm:cxn modelId="{B1C60410-BE2F-44D3-9169-6CFB53ED9263}" type="presOf" srcId="{DBF12567-CBCA-412A-BB5F-BF64B11F1500}" destId="{4E11666E-038A-41B8-BF1B-0415FB15A1EC}" srcOrd="0" destOrd="0" presId="urn:microsoft.com/office/officeart/2008/layout/AlternatingHexagons"/>
    <dgm:cxn modelId="{336BC91C-005A-4E18-B9E3-DDE5DE549D25}" srcId="{71A66EB1-283B-4642-B7A6-F56206389D26}" destId="{DBF12567-CBCA-412A-BB5F-BF64B11F1500}" srcOrd="0" destOrd="0" parTransId="{FE6F47FB-2177-4E13-B170-9B79CEF762DF}" sibTransId="{92C58EA1-26F6-4EDA-B040-4A766C44F31D}"/>
    <dgm:cxn modelId="{3767F67B-E337-4AA9-BA62-712D7C267819}" type="presOf" srcId="{50518F6B-3DD8-4A8B-88EA-2335391272E0}" destId="{9CF6F2A7-29C5-4D3C-8B0B-7CA1612FE98D}" srcOrd="0" destOrd="0" presId="urn:microsoft.com/office/officeart/2008/layout/AlternatingHexagons"/>
    <dgm:cxn modelId="{CE0509AF-CD50-4F22-B404-FAF835505FAA}" type="presOf" srcId="{71A66EB1-283B-4642-B7A6-F56206389D26}" destId="{B5739348-2A99-46C3-9764-FF6232E7EB75}" srcOrd="0" destOrd="0" presId="urn:microsoft.com/office/officeart/2008/layout/AlternatingHexagons"/>
    <dgm:cxn modelId="{E0624F59-3E3C-4FB8-A67E-64B0653D703F}" type="presOf" srcId="{A275A8DC-D9C9-4778-990E-93E721B849AE}" destId="{4670BC4D-B35C-40F6-B674-8EA9E0C54904}" srcOrd="0" destOrd="0" presId="urn:microsoft.com/office/officeart/2008/layout/AlternatingHexagons"/>
    <dgm:cxn modelId="{A313530B-EF53-4EB6-BEBB-D52A48691A18}" srcId="{CBDEBC9C-F406-4761-BCC7-A573B245CB4B}" destId="{3F99383A-E308-408C-9184-362CA7274BB0}" srcOrd="0" destOrd="0" parTransId="{8921CE32-6BA4-4818-B0F9-33554D3C6CB0}" sibTransId="{A275A8DC-D9C9-4778-990E-93E721B849AE}"/>
    <dgm:cxn modelId="{FDDA9AA3-FA7B-40DA-A796-21DE1F3C4484}" type="presOf" srcId="{CBDEBC9C-F406-4761-BCC7-A573B245CB4B}" destId="{DC5221D7-B34E-4FE2-AB92-B89151B781E0}" srcOrd="0" destOrd="0" presId="urn:microsoft.com/office/officeart/2008/layout/AlternatingHexagons"/>
    <dgm:cxn modelId="{9D7E9FA4-4E08-4568-A9A9-4001C18D9EB6}" srcId="{CBDEBC9C-F406-4761-BCC7-A573B245CB4B}" destId="{D433B243-60CF-4ABC-939A-FA63FE79E299}" srcOrd="1" destOrd="0" parTransId="{905535D1-D348-4E93-84B2-E7FB9510A45B}" sibTransId="{A9FEF615-FA74-48A2-B74D-1B07D2279595}"/>
    <dgm:cxn modelId="{735C57C8-A922-437D-AE76-B7CF75D135CE}" type="presParOf" srcId="{DC5221D7-B34E-4FE2-AB92-B89151B781E0}" destId="{2C816CC3-8035-450A-A558-4782AD7EC2DB}" srcOrd="0" destOrd="0" presId="urn:microsoft.com/office/officeart/2008/layout/AlternatingHexagons"/>
    <dgm:cxn modelId="{E13CC904-3674-4291-9F44-63766A03B304}" type="presParOf" srcId="{2C816CC3-8035-450A-A558-4782AD7EC2DB}" destId="{B84F66B6-7053-4E16-95B2-A15CB297645D}" srcOrd="0" destOrd="0" presId="urn:microsoft.com/office/officeart/2008/layout/AlternatingHexagons"/>
    <dgm:cxn modelId="{18805927-C31A-4CF6-AC7E-AAD331A9CC01}" type="presParOf" srcId="{2C816CC3-8035-450A-A558-4782AD7EC2DB}" destId="{9CF6F2A7-29C5-4D3C-8B0B-7CA1612FE98D}" srcOrd="1" destOrd="0" presId="urn:microsoft.com/office/officeart/2008/layout/AlternatingHexagons"/>
    <dgm:cxn modelId="{5B200546-DF94-4DA5-897E-B637D8D33A29}" type="presParOf" srcId="{2C816CC3-8035-450A-A558-4782AD7EC2DB}" destId="{64521BFE-B31F-4BFE-A43A-0E6F796DAC2E}" srcOrd="2" destOrd="0" presId="urn:microsoft.com/office/officeart/2008/layout/AlternatingHexagons"/>
    <dgm:cxn modelId="{DFB8945D-ACC0-46C1-A52A-39764CFE1D22}" type="presParOf" srcId="{2C816CC3-8035-450A-A558-4782AD7EC2DB}" destId="{9F98661C-6207-42D2-A7BC-BB9D14419B10}" srcOrd="3" destOrd="0" presId="urn:microsoft.com/office/officeart/2008/layout/AlternatingHexagons"/>
    <dgm:cxn modelId="{E087395E-E09D-4A6E-9124-3EBCF0534A17}" type="presParOf" srcId="{2C816CC3-8035-450A-A558-4782AD7EC2DB}" destId="{4670BC4D-B35C-40F6-B674-8EA9E0C54904}" srcOrd="4" destOrd="0" presId="urn:microsoft.com/office/officeart/2008/layout/AlternatingHexagons"/>
    <dgm:cxn modelId="{42901BE0-2A1E-48D9-B24B-AC5A0B987A82}" type="presParOf" srcId="{DC5221D7-B34E-4FE2-AB92-B89151B781E0}" destId="{FCB1A265-1703-4825-BC0A-35AD9EB48AF6}" srcOrd="1" destOrd="0" presId="urn:microsoft.com/office/officeart/2008/layout/AlternatingHexagons"/>
    <dgm:cxn modelId="{3B86E23A-7AD6-42F5-BAF0-08C8B104DEED}" type="presParOf" srcId="{DC5221D7-B34E-4FE2-AB92-B89151B781E0}" destId="{A60BF9D6-1918-4267-BB80-CA1E59CE7E33}" srcOrd="2" destOrd="0" presId="urn:microsoft.com/office/officeart/2008/layout/AlternatingHexagons"/>
    <dgm:cxn modelId="{18E9EF1D-1601-4967-9035-F17FDE77887D}" type="presParOf" srcId="{A60BF9D6-1918-4267-BB80-CA1E59CE7E33}" destId="{956B04D6-17FE-4FE4-8282-787B2F0A3E46}" srcOrd="0" destOrd="0" presId="urn:microsoft.com/office/officeart/2008/layout/AlternatingHexagons"/>
    <dgm:cxn modelId="{A9CE7257-0B4A-4C36-BFC0-5999AEB2C304}" type="presParOf" srcId="{A60BF9D6-1918-4267-BB80-CA1E59CE7E33}" destId="{763DF710-40AA-44A0-84CD-D4903B6BB444}" srcOrd="1" destOrd="0" presId="urn:microsoft.com/office/officeart/2008/layout/AlternatingHexagons"/>
    <dgm:cxn modelId="{FA5F0156-2523-4830-9F88-CDE7F68F8002}" type="presParOf" srcId="{A60BF9D6-1918-4267-BB80-CA1E59CE7E33}" destId="{9D5CDD5E-F7A4-46DF-BC38-73725AC3478A}" srcOrd="2" destOrd="0" presId="urn:microsoft.com/office/officeart/2008/layout/AlternatingHexagons"/>
    <dgm:cxn modelId="{70DE15FB-6011-4AF8-96B5-2E3F964B2B81}" type="presParOf" srcId="{A60BF9D6-1918-4267-BB80-CA1E59CE7E33}" destId="{FCB5AA02-DA47-4354-8BC7-AD508790E71F}" srcOrd="3" destOrd="0" presId="urn:microsoft.com/office/officeart/2008/layout/AlternatingHexagons"/>
    <dgm:cxn modelId="{C1D3CF6D-7CDC-4C6C-A67F-73CAFF5420C7}" type="presParOf" srcId="{A60BF9D6-1918-4267-BB80-CA1E59CE7E33}" destId="{A5CEEC2D-FCAE-402A-A950-C6E15559AA70}" srcOrd="4" destOrd="0" presId="urn:microsoft.com/office/officeart/2008/layout/AlternatingHexagons"/>
    <dgm:cxn modelId="{188C692F-7733-461A-BD76-C15F34BFD031}" type="presParOf" srcId="{DC5221D7-B34E-4FE2-AB92-B89151B781E0}" destId="{C91B0B80-4837-4B5C-B53D-69BC1668FF3D}" srcOrd="3" destOrd="0" presId="urn:microsoft.com/office/officeart/2008/layout/AlternatingHexagons"/>
    <dgm:cxn modelId="{0F1886E6-E024-4E34-B1AD-9CE1FBEB6E23}" type="presParOf" srcId="{DC5221D7-B34E-4FE2-AB92-B89151B781E0}" destId="{E832F65D-6484-4D67-A709-EE25B3422F8F}" srcOrd="4" destOrd="0" presId="urn:microsoft.com/office/officeart/2008/layout/AlternatingHexagons"/>
    <dgm:cxn modelId="{14DDBF7A-0468-4DA0-9C22-2DA2FB8985B9}" type="presParOf" srcId="{E832F65D-6484-4D67-A709-EE25B3422F8F}" destId="{B5739348-2A99-46C3-9764-FF6232E7EB75}" srcOrd="0" destOrd="0" presId="urn:microsoft.com/office/officeart/2008/layout/AlternatingHexagons"/>
    <dgm:cxn modelId="{A74EC118-A841-4042-ABE5-385D2511462A}" type="presParOf" srcId="{E832F65D-6484-4D67-A709-EE25B3422F8F}" destId="{4E11666E-038A-41B8-BF1B-0415FB15A1EC}" srcOrd="1" destOrd="0" presId="urn:microsoft.com/office/officeart/2008/layout/AlternatingHexagons"/>
    <dgm:cxn modelId="{D3338F2B-7EF2-44A0-9EA3-3C4E8AC53B56}" type="presParOf" srcId="{E832F65D-6484-4D67-A709-EE25B3422F8F}" destId="{7D47C5CF-CC17-41FB-AB5F-C70B7F7DB9CA}" srcOrd="2" destOrd="0" presId="urn:microsoft.com/office/officeart/2008/layout/AlternatingHexagons"/>
    <dgm:cxn modelId="{A75A4525-249C-4EBD-8351-A4C162D333F2}" type="presParOf" srcId="{E832F65D-6484-4D67-A709-EE25B3422F8F}" destId="{152C7F13-0DFA-4774-A806-38B1231A7423}" srcOrd="3" destOrd="0" presId="urn:microsoft.com/office/officeart/2008/layout/AlternatingHexagons"/>
    <dgm:cxn modelId="{78FE00FA-4D76-4AB9-915E-65D2433DFB4E}" type="presParOf" srcId="{E832F65D-6484-4D67-A709-EE25B3422F8F}" destId="{1BAB55E4-9251-49FD-9297-D3331AF46176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0BE162-D6C9-48B7-A034-D080397E214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DDAA133-F154-4938-9BFC-99B6182E335C}">
      <dgm:prSet phldrT="[文字]" custT="1"/>
      <dgm:spPr>
        <a:solidFill>
          <a:srgbClr val="002060"/>
        </a:solidFill>
      </dgm:spPr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zh-TW" altLang="en-US" sz="3600" dirty="0" smtClean="0">
              <a:solidFill>
                <a:srgbClr val="FFFF00"/>
              </a:solidFill>
              <a:latin typeface="TypeLand 康熙字典體" pitchFamily="50" charset="-120"/>
              <a:ea typeface="TypeLand 康熙字典體" pitchFamily="50" charset="-120"/>
            </a:rPr>
            <a:t>現金</a:t>
          </a:r>
          <a:endParaRPr lang="en-US" altLang="zh-TW" sz="3600" dirty="0" smtClean="0">
            <a:solidFill>
              <a:srgbClr val="FFFF00"/>
            </a:solidFill>
            <a:latin typeface="TypeLand 康熙字典體" pitchFamily="50" charset="-120"/>
            <a:ea typeface="TypeLand 康熙字典體" pitchFamily="50" charset="-120"/>
          </a:endParaRPr>
        </a:p>
        <a:p>
          <a:pPr>
            <a:lnSpc>
              <a:spcPct val="80000"/>
            </a:lnSpc>
            <a:spcAft>
              <a:spcPts val="0"/>
            </a:spcAft>
          </a:pPr>
          <a:r>
            <a:rPr lang="zh-TW" altLang="en-US" sz="3600" dirty="0" smtClean="0">
              <a:solidFill>
                <a:srgbClr val="FFFF00"/>
              </a:solidFill>
              <a:latin typeface="TypeLand 康熙字典體" pitchFamily="50" charset="-120"/>
              <a:ea typeface="TypeLand 康熙字典體" pitchFamily="50" charset="-120"/>
            </a:rPr>
            <a:t>支票</a:t>
          </a:r>
          <a:endParaRPr lang="zh-TW" altLang="en-US" sz="3600" dirty="0">
            <a:solidFill>
              <a:srgbClr val="FFFF00"/>
            </a:solidFill>
            <a:latin typeface="TypeLand 康熙字典體" pitchFamily="50" charset="-120"/>
            <a:ea typeface="TypeLand 康熙字典體" pitchFamily="50" charset="-120"/>
          </a:endParaRPr>
        </a:p>
      </dgm:t>
    </dgm:pt>
    <dgm:pt modelId="{CDC11B40-ABD0-44F0-8A05-A63C572BF0F8}" type="parTrans" cxnId="{AFAE4E9A-6D61-4AAB-B3A9-20CD8B8D1ED4}">
      <dgm:prSet/>
      <dgm:spPr/>
      <dgm:t>
        <a:bodyPr/>
        <a:lstStyle/>
        <a:p>
          <a:endParaRPr lang="zh-TW" altLang="en-US"/>
        </a:p>
      </dgm:t>
    </dgm:pt>
    <dgm:pt modelId="{7F626B04-BD7C-41CE-AC8C-D9A4E6E886AB}" type="sibTrans" cxnId="{AFAE4E9A-6D61-4AAB-B3A9-20CD8B8D1ED4}">
      <dgm:prSet/>
      <dgm:spPr/>
      <dgm:t>
        <a:bodyPr/>
        <a:lstStyle/>
        <a:p>
          <a:endParaRPr lang="zh-TW" altLang="en-US"/>
        </a:p>
      </dgm:t>
    </dgm:pt>
    <dgm:pt modelId="{4656F9BB-81F7-43F9-AF87-75C8C2C4F141}">
      <dgm:prSet phldrT="[文字]" custT="1"/>
      <dgm:spPr/>
      <dgm:t>
        <a:bodyPr/>
        <a:lstStyle/>
        <a:p>
          <a:r>
            <a:rPr lang="zh-TW" altLang="en-US" sz="3800" dirty="0">
              <a:latin typeface="微軟正黑體" panose="020B0604030504040204" pitchFamily="34" charset="-120"/>
              <a:ea typeface="微軟正黑體" panose="020B0604030504040204" pitchFamily="34" charset="-120"/>
            </a:rPr>
            <a:t>請導師轉交或親自拿至總務處</a:t>
          </a:r>
        </a:p>
      </dgm:t>
    </dgm:pt>
    <dgm:pt modelId="{4A095DC5-382C-403E-8C7A-4DFB626FF527}" type="parTrans" cxnId="{A5B45CBF-F2D9-4F81-882A-EB375AE8B718}">
      <dgm:prSet/>
      <dgm:spPr/>
      <dgm:t>
        <a:bodyPr/>
        <a:lstStyle/>
        <a:p>
          <a:endParaRPr lang="zh-TW" altLang="en-US"/>
        </a:p>
      </dgm:t>
    </dgm:pt>
    <dgm:pt modelId="{9E436B38-F9B1-4337-853D-A134CF81058D}" type="sibTrans" cxnId="{A5B45CBF-F2D9-4F81-882A-EB375AE8B718}">
      <dgm:prSet/>
      <dgm:spPr/>
      <dgm:t>
        <a:bodyPr/>
        <a:lstStyle/>
        <a:p>
          <a:endParaRPr lang="zh-TW" altLang="en-US"/>
        </a:p>
      </dgm:t>
    </dgm:pt>
    <dgm:pt modelId="{E092C995-A483-4357-B239-6954496D2BD2}">
      <dgm:prSet phldrT="[文字]" custT="1"/>
      <dgm:spPr>
        <a:solidFill>
          <a:srgbClr val="C00000"/>
        </a:solidFill>
      </dgm:spPr>
      <dgm:t>
        <a:bodyPr/>
        <a:lstStyle/>
        <a:p>
          <a:pPr>
            <a:lnSpc>
              <a:spcPct val="80000"/>
            </a:lnSpc>
            <a:spcAft>
              <a:spcPts val="0"/>
            </a:spcAft>
          </a:pPr>
          <a:r>
            <a:rPr lang="zh-TW" altLang="en-US" sz="3600" dirty="0" smtClean="0">
              <a:solidFill>
                <a:srgbClr val="FFFF00"/>
              </a:solidFill>
              <a:latin typeface="TypeLand 康熙字典體" pitchFamily="50" charset="-120"/>
              <a:ea typeface="TypeLand 康熙字典體" pitchFamily="50" charset="-120"/>
            </a:rPr>
            <a:t>匯款</a:t>
          </a:r>
          <a:endParaRPr lang="en-US" altLang="zh-TW" sz="3600" dirty="0" smtClean="0">
            <a:solidFill>
              <a:srgbClr val="FFFF00"/>
            </a:solidFill>
            <a:latin typeface="TypeLand 康熙字典體" pitchFamily="50" charset="-120"/>
            <a:ea typeface="TypeLand 康熙字典體" pitchFamily="50" charset="-120"/>
          </a:endParaRPr>
        </a:p>
        <a:p>
          <a:pPr>
            <a:lnSpc>
              <a:spcPct val="80000"/>
            </a:lnSpc>
            <a:spcAft>
              <a:spcPts val="0"/>
            </a:spcAft>
          </a:pPr>
          <a:r>
            <a:rPr lang="zh-TW" altLang="en-US" sz="3600" dirty="0" smtClean="0">
              <a:solidFill>
                <a:srgbClr val="FFFF00"/>
              </a:solidFill>
              <a:latin typeface="TypeLand 康熙字典體" pitchFamily="50" charset="-120"/>
              <a:ea typeface="TypeLand 康熙字典體" pitchFamily="50" charset="-120"/>
            </a:rPr>
            <a:t>轉帳</a:t>
          </a:r>
          <a:endParaRPr lang="zh-TW" altLang="en-US" sz="3600" dirty="0">
            <a:solidFill>
              <a:srgbClr val="FFFF00"/>
            </a:solidFill>
            <a:latin typeface="TypeLand 康熙字典體" pitchFamily="50" charset="-120"/>
            <a:ea typeface="TypeLand 康熙字典體" pitchFamily="50" charset="-120"/>
          </a:endParaRPr>
        </a:p>
      </dgm:t>
    </dgm:pt>
    <dgm:pt modelId="{0B49A857-FE60-45B5-8348-6AB58D96A9C8}" type="parTrans" cxnId="{765C676D-96C8-4CB5-82AE-33A1649D6C78}">
      <dgm:prSet/>
      <dgm:spPr/>
      <dgm:t>
        <a:bodyPr/>
        <a:lstStyle/>
        <a:p>
          <a:endParaRPr lang="zh-TW" altLang="en-US"/>
        </a:p>
      </dgm:t>
    </dgm:pt>
    <dgm:pt modelId="{FDB7A52C-B2ED-4030-ABE4-812AFDA678A6}" type="sibTrans" cxnId="{765C676D-96C8-4CB5-82AE-33A1649D6C78}">
      <dgm:prSet/>
      <dgm:spPr/>
      <dgm:t>
        <a:bodyPr/>
        <a:lstStyle/>
        <a:p>
          <a:endParaRPr lang="zh-TW" altLang="en-US"/>
        </a:p>
      </dgm:t>
    </dgm:pt>
    <dgm:pt modelId="{CE0E1E8F-879B-4BC1-BB77-8A93BC3EE5DF}">
      <dgm:prSet phldrT="[文字]" custT="1"/>
      <dgm:spPr/>
      <dgm:t>
        <a:bodyPr/>
        <a:lstStyle/>
        <a:p>
          <a:r>
            <a: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戶名：臺南市永康區永康國民小學學生家長會</a:t>
          </a:r>
        </a:p>
      </dgm:t>
    </dgm:pt>
    <dgm:pt modelId="{C4AE248F-4658-4C68-944F-F70C9BD3EF9F}" type="parTrans" cxnId="{7C160A47-F680-40DA-93D6-B6FA154DE620}">
      <dgm:prSet/>
      <dgm:spPr/>
      <dgm:t>
        <a:bodyPr/>
        <a:lstStyle/>
        <a:p>
          <a:endParaRPr lang="zh-TW" altLang="en-US"/>
        </a:p>
      </dgm:t>
    </dgm:pt>
    <dgm:pt modelId="{122DEE54-8102-4A08-859B-EC852584D35B}" type="sibTrans" cxnId="{7C160A47-F680-40DA-93D6-B6FA154DE620}">
      <dgm:prSet/>
      <dgm:spPr/>
      <dgm:t>
        <a:bodyPr/>
        <a:lstStyle/>
        <a:p>
          <a:endParaRPr lang="zh-TW" altLang="en-US"/>
        </a:p>
      </dgm:t>
    </dgm:pt>
    <dgm:pt modelId="{5A389E77-C33F-4CDC-83AC-C14099E87D89}">
      <dgm:prSet phldrT="[文字]" custT="1"/>
      <dgm:spPr/>
      <dgm:t>
        <a:bodyPr/>
        <a:lstStyle/>
        <a:p>
          <a:r>
            <a: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帳號：</a:t>
          </a:r>
          <a:r>
            <a:rPr lang="en-US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rPr>
            <a:t>00324213487220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79EF219-007F-4C83-AE99-2CFA9163B893}" type="parTrans" cxnId="{273A2822-59FF-4DF3-A1C0-C11BA6C0A1BF}">
      <dgm:prSet/>
      <dgm:spPr/>
      <dgm:t>
        <a:bodyPr/>
        <a:lstStyle/>
        <a:p>
          <a:endParaRPr lang="zh-TW" altLang="en-US"/>
        </a:p>
      </dgm:t>
    </dgm:pt>
    <dgm:pt modelId="{CC43733F-1B76-4A63-B666-1234D00F1948}" type="sibTrans" cxnId="{273A2822-59FF-4DF3-A1C0-C11BA6C0A1BF}">
      <dgm:prSet/>
      <dgm:spPr/>
      <dgm:t>
        <a:bodyPr/>
        <a:lstStyle/>
        <a:p>
          <a:endParaRPr lang="zh-TW" altLang="en-US"/>
        </a:p>
      </dgm:t>
    </dgm:pt>
    <dgm:pt modelId="{12198CC4-EF13-45DA-B9A0-786AC662F4C9}">
      <dgm:prSet phldrT="[文字]" custT="1"/>
      <dgm:spPr/>
      <dgm:t>
        <a:bodyPr/>
        <a:lstStyle/>
        <a:p>
          <a:r>
            <a: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臺南市永康區農會本會（代碼：</a:t>
          </a:r>
          <a:r>
            <a:rPr lang="en-US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rPr>
            <a:t>6180324</a:t>
          </a:r>
          <a:r>
            <a: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rPr>
            <a:t>）</a:t>
          </a:r>
        </a:p>
      </dgm:t>
    </dgm:pt>
    <dgm:pt modelId="{3AD2A77F-4E6E-4A21-8B43-5F1143EDE4ED}" type="parTrans" cxnId="{386C299D-815F-489D-A796-E6B230BA4BE0}">
      <dgm:prSet/>
      <dgm:spPr/>
      <dgm:t>
        <a:bodyPr/>
        <a:lstStyle/>
        <a:p>
          <a:endParaRPr lang="zh-TW" altLang="en-US"/>
        </a:p>
      </dgm:t>
    </dgm:pt>
    <dgm:pt modelId="{1E9629A7-B93B-4EF5-87A1-C8919DE4EFD5}" type="sibTrans" cxnId="{386C299D-815F-489D-A796-E6B230BA4BE0}">
      <dgm:prSet/>
      <dgm:spPr/>
      <dgm:t>
        <a:bodyPr/>
        <a:lstStyle/>
        <a:p>
          <a:endParaRPr lang="zh-TW" altLang="en-US"/>
        </a:p>
      </dgm:t>
    </dgm:pt>
    <dgm:pt modelId="{D912E34F-360B-444D-A365-BD80B75DD9CB}" type="pres">
      <dgm:prSet presAssocID="{070BE162-D6C9-48B7-A034-D080397E214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736A684-3178-46B0-9264-2AEBFC12B3C4}" type="pres">
      <dgm:prSet presAssocID="{5DDAA133-F154-4938-9BFC-99B6182E335C}" presName="composite" presStyleCnt="0"/>
      <dgm:spPr/>
    </dgm:pt>
    <dgm:pt modelId="{2472FED8-75E5-4C4E-9E25-4DCC154E8D23}" type="pres">
      <dgm:prSet presAssocID="{5DDAA133-F154-4938-9BFC-99B6182E335C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C8FE86-4CC0-44D1-BC20-992BBF640C0D}" type="pres">
      <dgm:prSet presAssocID="{5DDAA133-F154-4938-9BFC-99B6182E335C}" presName="descendantText" presStyleLbl="alignAcc1" presStyleIdx="0" presStyleCnt="2" custScaleY="100000" custLinFactNeighborX="7" custLinFactNeighborY="-237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C20FD99-17FF-4200-A414-B634EA6C1D74}" type="pres">
      <dgm:prSet presAssocID="{7F626B04-BD7C-41CE-AC8C-D9A4E6E886AB}" presName="sp" presStyleCnt="0"/>
      <dgm:spPr/>
    </dgm:pt>
    <dgm:pt modelId="{1FC623AD-1AF3-4212-83E9-F2D25D7100E0}" type="pres">
      <dgm:prSet presAssocID="{E092C995-A483-4357-B239-6954496D2BD2}" presName="composite" presStyleCnt="0"/>
      <dgm:spPr/>
    </dgm:pt>
    <dgm:pt modelId="{8C5E5251-CA4A-4F90-A8AB-B68E41DFFA34}" type="pres">
      <dgm:prSet presAssocID="{E092C995-A483-4357-B239-6954496D2BD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CDBEBF-85DE-4D9C-8AF1-A8290E72B907}" type="pres">
      <dgm:prSet presAssocID="{E092C995-A483-4357-B239-6954496D2BD2}" presName="descendantText" presStyleLbl="alignAcc1" presStyleIdx="1" presStyleCnt="2" custScaleY="18983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73A2822-59FF-4DF3-A1C0-C11BA6C0A1BF}" srcId="{E092C995-A483-4357-B239-6954496D2BD2}" destId="{5A389E77-C33F-4CDC-83AC-C14099E87D89}" srcOrd="2" destOrd="0" parTransId="{279EF219-007F-4C83-AE99-2CFA9163B893}" sibTransId="{CC43733F-1B76-4A63-B666-1234D00F1948}"/>
    <dgm:cxn modelId="{00E45B2F-FCA9-440E-B28A-46F032C6F848}" type="presOf" srcId="{12198CC4-EF13-45DA-B9A0-786AC662F4C9}" destId="{CFCDBEBF-85DE-4D9C-8AF1-A8290E72B907}" srcOrd="0" destOrd="0" presId="urn:microsoft.com/office/officeart/2005/8/layout/chevron2"/>
    <dgm:cxn modelId="{7C160A47-F680-40DA-93D6-B6FA154DE620}" srcId="{E092C995-A483-4357-B239-6954496D2BD2}" destId="{CE0E1E8F-879B-4BC1-BB77-8A93BC3EE5DF}" srcOrd="1" destOrd="0" parTransId="{C4AE248F-4658-4C68-944F-F70C9BD3EF9F}" sibTransId="{122DEE54-8102-4A08-859B-EC852584D35B}"/>
    <dgm:cxn modelId="{A5B45CBF-F2D9-4F81-882A-EB375AE8B718}" srcId="{5DDAA133-F154-4938-9BFC-99B6182E335C}" destId="{4656F9BB-81F7-43F9-AF87-75C8C2C4F141}" srcOrd="0" destOrd="0" parTransId="{4A095DC5-382C-403E-8C7A-4DFB626FF527}" sibTransId="{9E436B38-F9B1-4337-853D-A134CF81058D}"/>
    <dgm:cxn modelId="{A073FE5E-7228-4F79-B17C-66B0874B49FF}" type="presOf" srcId="{CE0E1E8F-879B-4BC1-BB77-8A93BC3EE5DF}" destId="{CFCDBEBF-85DE-4D9C-8AF1-A8290E72B907}" srcOrd="0" destOrd="1" presId="urn:microsoft.com/office/officeart/2005/8/layout/chevron2"/>
    <dgm:cxn modelId="{765C676D-96C8-4CB5-82AE-33A1649D6C78}" srcId="{070BE162-D6C9-48B7-A034-D080397E2143}" destId="{E092C995-A483-4357-B239-6954496D2BD2}" srcOrd="1" destOrd="0" parTransId="{0B49A857-FE60-45B5-8348-6AB58D96A9C8}" sibTransId="{FDB7A52C-B2ED-4030-ABE4-812AFDA678A6}"/>
    <dgm:cxn modelId="{386C299D-815F-489D-A796-E6B230BA4BE0}" srcId="{E092C995-A483-4357-B239-6954496D2BD2}" destId="{12198CC4-EF13-45DA-B9A0-786AC662F4C9}" srcOrd="0" destOrd="0" parTransId="{3AD2A77F-4E6E-4A21-8B43-5F1143EDE4ED}" sibTransId="{1E9629A7-B93B-4EF5-87A1-C8919DE4EFD5}"/>
    <dgm:cxn modelId="{34DC6ECC-18B5-4744-B548-A1D6791C92AF}" type="presOf" srcId="{E092C995-A483-4357-B239-6954496D2BD2}" destId="{8C5E5251-CA4A-4F90-A8AB-B68E41DFFA34}" srcOrd="0" destOrd="0" presId="urn:microsoft.com/office/officeart/2005/8/layout/chevron2"/>
    <dgm:cxn modelId="{AFAE4E9A-6D61-4AAB-B3A9-20CD8B8D1ED4}" srcId="{070BE162-D6C9-48B7-A034-D080397E2143}" destId="{5DDAA133-F154-4938-9BFC-99B6182E335C}" srcOrd="0" destOrd="0" parTransId="{CDC11B40-ABD0-44F0-8A05-A63C572BF0F8}" sibTransId="{7F626B04-BD7C-41CE-AC8C-D9A4E6E886AB}"/>
    <dgm:cxn modelId="{2ED3BDE8-F3C1-493E-A772-48806FAA4FAB}" type="presOf" srcId="{5DDAA133-F154-4938-9BFC-99B6182E335C}" destId="{2472FED8-75E5-4C4E-9E25-4DCC154E8D23}" srcOrd="0" destOrd="0" presId="urn:microsoft.com/office/officeart/2005/8/layout/chevron2"/>
    <dgm:cxn modelId="{D854CBC2-CFDA-471A-B17C-70E7ED2B1F65}" type="presOf" srcId="{5A389E77-C33F-4CDC-83AC-C14099E87D89}" destId="{CFCDBEBF-85DE-4D9C-8AF1-A8290E72B907}" srcOrd="0" destOrd="2" presId="urn:microsoft.com/office/officeart/2005/8/layout/chevron2"/>
    <dgm:cxn modelId="{EEC3909E-E384-4519-8D93-140446ADBCCE}" type="presOf" srcId="{070BE162-D6C9-48B7-A034-D080397E2143}" destId="{D912E34F-360B-444D-A365-BD80B75DD9CB}" srcOrd="0" destOrd="0" presId="urn:microsoft.com/office/officeart/2005/8/layout/chevron2"/>
    <dgm:cxn modelId="{E52DECE2-44D6-4F44-966E-73AFF057E736}" type="presOf" srcId="{4656F9BB-81F7-43F9-AF87-75C8C2C4F141}" destId="{1CC8FE86-4CC0-44D1-BC20-992BBF640C0D}" srcOrd="0" destOrd="0" presId="urn:microsoft.com/office/officeart/2005/8/layout/chevron2"/>
    <dgm:cxn modelId="{A7179C2C-DF4F-4B48-836B-3615B6B88752}" type="presParOf" srcId="{D912E34F-360B-444D-A365-BD80B75DD9CB}" destId="{A736A684-3178-46B0-9264-2AEBFC12B3C4}" srcOrd="0" destOrd="0" presId="urn:microsoft.com/office/officeart/2005/8/layout/chevron2"/>
    <dgm:cxn modelId="{92FB665B-6846-4D52-997D-CAEBF696B6C6}" type="presParOf" srcId="{A736A684-3178-46B0-9264-2AEBFC12B3C4}" destId="{2472FED8-75E5-4C4E-9E25-4DCC154E8D23}" srcOrd="0" destOrd="0" presId="urn:microsoft.com/office/officeart/2005/8/layout/chevron2"/>
    <dgm:cxn modelId="{F3C73BC8-EFA8-4689-A516-9578E833AB92}" type="presParOf" srcId="{A736A684-3178-46B0-9264-2AEBFC12B3C4}" destId="{1CC8FE86-4CC0-44D1-BC20-992BBF640C0D}" srcOrd="1" destOrd="0" presId="urn:microsoft.com/office/officeart/2005/8/layout/chevron2"/>
    <dgm:cxn modelId="{84CC839A-74EA-4789-8C4D-67939BB81765}" type="presParOf" srcId="{D912E34F-360B-444D-A365-BD80B75DD9CB}" destId="{EC20FD99-17FF-4200-A414-B634EA6C1D74}" srcOrd="1" destOrd="0" presId="urn:microsoft.com/office/officeart/2005/8/layout/chevron2"/>
    <dgm:cxn modelId="{C2007EE2-4809-4699-BD1E-EA813687226C}" type="presParOf" srcId="{D912E34F-360B-444D-A365-BD80B75DD9CB}" destId="{1FC623AD-1AF3-4212-83E9-F2D25D7100E0}" srcOrd="2" destOrd="0" presId="urn:microsoft.com/office/officeart/2005/8/layout/chevron2"/>
    <dgm:cxn modelId="{A9C1A53B-AD58-4CBD-9BF0-453F23AB14B0}" type="presParOf" srcId="{1FC623AD-1AF3-4212-83E9-F2D25D7100E0}" destId="{8C5E5251-CA4A-4F90-A8AB-B68E41DFFA34}" srcOrd="0" destOrd="0" presId="urn:microsoft.com/office/officeart/2005/8/layout/chevron2"/>
    <dgm:cxn modelId="{106B4F7E-B0EE-4893-81C8-C797AF421272}" type="presParOf" srcId="{1FC623AD-1AF3-4212-83E9-F2D25D7100E0}" destId="{CFCDBEBF-85DE-4D9C-8AF1-A8290E72B90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49CED-455E-4149-9DB4-11F4E4F47A76}">
      <dsp:nvSpPr>
        <dsp:cNvPr id="0" name=""/>
        <dsp:cNvSpPr/>
      </dsp:nvSpPr>
      <dsp:spPr>
        <a:xfrm>
          <a:off x="2757488" y="0"/>
          <a:ext cx="4848223" cy="4848223"/>
        </a:xfrm>
        <a:prstGeom prst="ellipse">
          <a:avLst/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kern="1200" dirty="0">
            <a:solidFill>
              <a:schemeClr val="bg1"/>
            </a:solidFill>
            <a:latin typeface="文悦古体仿宋 (非商业用途)" pitchFamily="50" charset="-122"/>
            <a:ea typeface="文悦古体仿宋 (非商业用途)" pitchFamily="50" charset="-122"/>
          </a:endParaRPr>
        </a:p>
      </dsp:txBody>
      <dsp:txXfrm>
        <a:off x="4503818" y="242411"/>
        <a:ext cx="1355563" cy="727233"/>
      </dsp:txXfrm>
    </dsp:sp>
    <dsp:sp modelId="{65E99DCD-A6A2-4E6F-BC5F-334988E2BECF}">
      <dsp:nvSpPr>
        <dsp:cNvPr id="0" name=""/>
        <dsp:cNvSpPr/>
      </dsp:nvSpPr>
      <dsp:spPr>
        <a:xfrm>
          <a:off x="3242310" y="969644"/>
          <a:ext cx="3878578" cy="3878578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 dirty="0">
            <a:latin typeface="文悦古体仿宋 (非商业用途)" pitchFamily="50" charset="-122"/>
            <a:ea typeface="文悦古体仿宋 (非商业用途)" pitchFamily="50" charset="-122"/>
          </a:endParaRPr>
        </a:p>
      </dsp:txBody>
      <dsp:txXfrm>
        <a:off x="4503818" y="1202359"/>
        <a:ext cx="1355563" cy="698144"/>
      </dsp:txXfrm>
    </dsp:sp>
    <dsp:sp modelId="{8CF7231D-DFBE-4AA0-90CB-48C5A913E443}">
      <dsp:nvSpPr>
        <dsp:cNvPr id="0" name=""/>
        <dsp:cNvSpPr/>
      </dsp:nvSpPr>
      <dsp:spPr>
        <a:xfrm>
          <a:off x="3727133" y="1939289"/>
          <a:ext cx="2908933" cy="2908933"/>
        </a:xfrm>
        <a:prstGeom prst="ellipse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400" kern="1200" dirty="0"/>
        </a:p>
      </dsp:txBody>
      <dsp:txXfrm>
        <a:off x="4503818" y="2157459"/>
        <a:ext cx="1355563" cy="654510"/>
      </dsp:txXfrm>
    </dsp:sp>
    <dsp:sp modelId="{FBADC1DF-7152-4554-ACB0-393585B46811}">
      <dsp:nvSpPr>
        <dsp:cNvPr id="0" name=""/>
        <dsp:cNvSpPr/>
      </dsp:nvSpPr>
      <dsp:spPr>
        <a:xfrm>
          <a:off x="4211955" y="2908933"/>
          <a:ext cx="1939289" cy="1939289"/>
        </a:xfrm>
        <a:prstGeom prst="ellipse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600" kern="1200" dirty="0"/>
        </a:p>
      </dsp:txBody>
      <dsp:txXfrm>
        <a:off x="4495957" y="3393756"/>
        <a:ext cx="1371284" cy="9696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7F21A-0944-46C7-B763-8E52F16FD31B}">
      <dsp:nvSpPr>
        <dsp:cNvPr id="0" name=""/>
        <dsp:cNvSpPr/>
      </dsp:nvSpPr>
      <dsp:spPr>
        <a:xfrm>
          <a:off x="2517499" y="143"/>
          <a:ext cx="2489749" cy="1032448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0" kern="1200" dirty="0">
              <a:latin typeface="TypeLand 康熙字典體" pitchFamily="50" charset="-120"/>
              <a:ea typeface="TypeLand 康熙字典體" pitchFamily="50" charset="-120"/>
            </a:rPr>
            <a:t>家長會</a:t>
          </a:r>
        </a:p>
      </dsp:txBody>
      <dsp:txXfrm>
        <a:off x="2547738" y="30382"/>
        <a:ext cx="2429271" cy="971970"/>
      </dsp:txXfrm>
    </dsp:sp>
    <dsp:sp modelId="{847C25DA-6420-4458-9DBB-271849AC6135}">
      <dsp:nvSpPr>
        <dsp:cNvPr id="0" name=""/>
        <dsp:cNvSpPr/>
      </dsp:nvSpPr>
      <dsp:spPr>
        <a:xfrm rot="3600000">
          <a:off x="4075951" y="1814808"/>
          <a:ext cx="1080786" cy="36135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/>
        </a:p>
      </dsp:txBody>
      <dsp:txXfrm>
        <a:off x="4184358" y="1887079"/>
        <a:ext cx="863972" cy="216814"/>
      </dsp:txXfrm>
    </dsp:sp>
    <dsp:sp modelId="{B91D0C1A-048C-46B5-B818-F698C3D908DB}">
      <dsp:nvSpPr>
        <dsp:cNvPr id="0" name=""/>
        <dsp:cNvSpPr/>
      </dsp:nvSpPr>
      <dsp:spPr>
        <a:xfrm>
          <a:off x="4437866" y="2958382"/>
          <a:ext cx="2064896" cy="1032448"/>
        </a:xfrm>
        <a:prstGeom prst="roundRect">
          <a:avLst>
            <a:gd name="adj" fmla="val 10000"/>
          </a:avLst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0" kern="1200" dirty="0">
              <a:latin typeface="TypeLand 康熙字典體" pitchFamily="50" charset="-120"/>
              <a:ea typeface="TypeLand 康熙字典體" pitchFamily="50" charset="-120"/>
            </a:rPr>
            <a:t>學校</a:t>
          </a:r>
        </a:p>
      </dsp:txBody>
      <dsp:txXfrm>
        <a:off x="4468105" y="2988621"/>
        <a:ext cx="2004418" cy="971970"/>
      </dsp:txXfrm>
    </dsp:sp>
    <dsp:sp modelId="{E961EC20-0149-42E4-BEA7-7532B2B1C054}">
      <dsp:nvSpPr>
        <dsp:cNvPr id="0" name=""/>
        <dsp:cNvSpPr/>
      </dsp:nvSpPr>
      <dsp:spPr>
        <a:xfrm rot="10800000">
          <a:off x="3221981" y="3293928"/>
          <a:ext cx="1080786" cy="36135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/>
        </a:p>
      </dsp:txBody>
      <dsp:txXfrm rot="10800000">
        <a:off x="3330388" y="3366199"/>
        <a:ext cx="863972" cy="216814"/>
      </dsp:txXfrm>
    </dsp:sp>
    <dsp:sp modelId="{498CC02A-D051-4162-A133-D2692C571E55}">
      <dsp:nvSpPr>
        <dsp:cNvPr id="0" name=""/>
        <dsp:cNvSpPr/>
      </dsp:nvSpPr>
      <dsp:spPr>
        <a:xfrm>
          <a:off x="1021985" y="2958382"/>
          <a:ext cx="2064896" cy="1032448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0" kern="1200" dirty="0">
              <a:latin typeface="TypeLand 康熙字典體" pitchFamily="50" charset="-120"/>
              <a:ea typeface="TypeLand 康熙字典體" pitchFamily="50" charset="-120"/>
            </a:rPr>
            <a:t>學生</a:t>
          </a:r>
        </a:p>
      </dsp:txBody>
      <dsp:txXfrm>
        <a:off x="1052224" y="2988621"/>
        <a:ext cx="2004418" cy="971970"/>
      </dsp:txXfrm>
    </dsp:sp>
    <dsp:sp modelId="{ECFFD075-D658-461A-8A21-7ACD4BDE4DD5}">
      <dsp:nvSpPr>
        <dsp:cNvPr id="0" name=""/>
        <dsp:cNvSpPr/>
      </dsp:nvSpPr>
      <dsp:spPr>
        <a:xfrm rot="18000000">
          <a:off x="2368011" y="1814808"/>
          <a:ext cx="1080786" cy="36135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700" kern="1200"/>
        </a:p>
      </dsp:txBody>
      <dsp:txXfrm>
        <a:off x="2476418" y="1887079"/>
        <a:ext cx="863972" cy="2168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F66B6-7053-4E16-95B2-A15CB297645D}">
      <dsp:nvSpPr>
        <dsp:cNvPr id="0" name=""/>
        <dsp:cNvSpPr/>
      </dsp:nvSpPr>
      <dsp:spPr>
        <a:xfrm rot="5400000">
          <a:off x="3188229" y="102583"/>
          <a:ext cx="1537518" cy="1337640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投影機</a:t>
          </a:r>
        </a:p>
      </dsp:txBody>
      <dsp:txXfrm rot="-5400000">
        <a:off x="3496617" y="242242"/>
        <a:ext cx="920742" cy="1058325"/>
      </dsp:txXfrm>
    </dsp:sp>
    <dsp:sp modelId="{9CF6F2A7-29C5-4D3C-8B0B-7CA1612FE98D}">
      <dsp:nvSpPr>
        <dsp:cNvPr id="0" name=""/>
        <dsp:cNvSpPr/>
      </dsp:nvSpPr>
      <dsp:spPr>
        <a:xfrm>
          <a:off x="4666399" y="310148"/>
          <a:ext cx="1715870" cy="9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音樂團隊</a:t>
          </a:r>
        </a:p>
      </dsp:txBody>
      <dsp:txXfrm>
        <a:off x="4666399" y="310148"/>
        <a:ext cx="1715870" cy="922511"/>
      </dsp:txXfrm>
    </dsp:sp>
    <dsp:sp modelId="{4670BC4D-B35C-40F6-B674-8EA9E0C54904}">
      <dsp:nvSpPr>
        <dsp:cNvPr id="0" name=""/>
        <dsp:cNvSpPr/>
      </dsp:nvSpPr>
      <dsp:spPr>
        <a:xfrm rot="5400000">
          <a:off x="1743577" y="102583"/>
          <a:ext cx="1537518" cy="133764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布告欄</a:t>
          </a:r>
        </a:p>
      </dsp:txBody>
      <dsp:txXfrm rot="-5400000">
        <a:off x="2051965" y="242242"/>
        <a:ext cx="920742" cy="1058325"/>
      </dsp:txXfrm>
    </dsp:sp>
    <dsp:sp modelId="{956B04D6-17FE-4FE4-8282-787B2F0A3E46}">
      <dsp:nvSpPr>
        <dsp:cNvPr id="0" name=""/>
        <dsp:cNvSpPr/>
      </dsp:nvSpPr>
      <dsp:spPr>
        <a:xfrm rot="5400000">
          <a:off x="2465290" y="1407629"/>
          <a:ext cx="1537518" cy="1337640"/>
        </a:xfrm>
        <a:prstGeom prst="hexagon">
          <a:avLst>
            <a:gd name="adj" fmla="val 25000"/>
            <a:gd name="vf" fmla="val 115470"/>
          </a:avLst>
        </a:prstGeom>
        <a:solidFill>
          <a:srgbClr val="C0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飲水機</a:t>
          </a:r>
        </a:p>
      </dsp:txBody>
      <dsp:txXfrm rot="-5400000">
        <a:off x="2773678" y="1547288"/>
        <a:ext cx="920742" cy="1058325"/>
      </dsp:txXfrm>
    </dsp:sp>
    <dsp:sp modelId="{763DF710-40AA-44A0-84CD-D4903B6BB444}">
      <dsp:nvSpPr>
        <dsp:cNvPr id="0" name=""/>
        <dsp:cNvSpPr/>
      </dsp:nvSpPr>
      <dsp:spPr>
        <a:xfrm>
          <a:off x="845049" y="1615193"/>
          <a:ext cx="1669137" cy="9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體育競賽</a:t>
          </a:r>
        </a:p>
      </dsp:txBody>
      <dsp:txXfrm>
        <a:off x="845049" y="1615193"/>
        <a:ext cx="1669137" cy="922511"/>
      </dsp:txXfrm>
    </dsp:sp>
    <dsp:sp modelId="{A5CEEC2D-FCAE-402A-A950-C6E15559AA70}">
      <dsp:nvSpPr>
        <dsp:cNvPr id="0" name=""/>
        <dsp:cNvSpPr/>
      </dsp:nvSpPr>
      <dsp:spPr>
        <a:xfrm rot="5400000">
          <a:off x="3909942" y="1407629"/>
          <a:ext cx="1537518" cy="133764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塑鋼櫃</a:t>
          </a:r>
        </a:p>
      </dsp:txBody>
      <dsp:txXfrm rot="-5400000">
        <a:off x="4218330" y="1547288"/>
        <a:ext cx="920742" cy="1058325"/>
      </dsp:txXfrm>
    </dsp:sp>
    <dsp:sp modelId="{B5739348-2A99-46C3-9764-FF6232E7EB75}">
      <dsp:nvSpPr>
        <dsp:cNvPr id="0" name=""/>
        <dsp:cNvSpPr/>
      </dsp:nvSpPr>
      <dsp:spPr>
        <a:xfrm rot="5400000">
          <a:off x="3188229" y="2712674"/>
          <a:ext cx="1537518" cy="1337640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新輔導室</a:t>
          </a:r>
          <a:endParaRPr lang="zh-TW" altLang="en-US" sz="2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3496617" y="2852333"/>
        <a:ext cx="920742" cy="1058325"/>
      </dsp:txXfrm>
    </dsp:sp>
    <dsp:sp modelId="{4E11666E-038A-41B8-BF1B-0415FB15A1EC}">
      <dsp:nvSpPr>
        <dsp:cNvPr id="0" name=""/>
        <dsp:cNvSpPr/>
      </dsp:nvSpPr>
      <dsp:spPr>
        <a:xfrm>
          <a:off x="4666399" y="2920239"/>
          <a:ext cx="1715870" cy="9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廁所清掃</a:t>
          </a:r>
        </a:p>
      </dsp:txBody>
      <dsp:txXfrm>
        <a:off x="4666399" y="2920239"/>
        <a:ext cx="1715870" cy="922511"/>
      </dsp:txXfrm>
    </dsp:sp>
    <dsp:sp modelId="{1BAB55E4-9251-49FD-9297-D3331AF46176}">
      <dsp:nvSpPr>
        <dsp:cNvPr id="0" name=""/>
        <dsp:cNvSpPr/>
      </dsp:nvSpPr>
      <dsp:spPr>
        <a:xfrm rot="5400000">
          <a:off x="1743577" y="2712674"/>
          <a:ext cx="1537518" cy="1337640"/>
        </a:xfrm>
        <a:prstGeom prst="hexagon">
          <a:avLst>
            <a:gd name="adj" fmla="val 25000"/>
            <a:gd name="vf" fmla="val 115470"/>
          </a:avLst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大電視</a:t>
          </a:r>
          <a:endParaRPr lang="zh-TW" altLang="en-US" sz="2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2051965" y="2852333"/>
        <a:ext cx="920742" cy="10583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2FED8-75E5-4C4E-9E25-4DCC154E8D23}">
      <dsp:nvSpPr>
        <dsp:cNvPr id="0" name=""/>
        <dsp:cNvSpPr/>
      </dsp:nvSpPr>
      <dsp:spPr>
        <a:xfrm rot="5400000">
          <a:off x="-285785" y="288314"/>
          <a:ext cx="1905234" cy="1333664"/>
        </a:xfrm>
        <a:prstGeom prst="chevron">
          <a:avLst/>
        </a:prstGeom>
        <a:solidFill>
          <a:srgbClr val="00206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600" kern="1200" dirty="0" smtClean="0">
              <a:solidFill>
                <a:srgbClr val="FFFF00"/>
              </a:solidFill>
              <a:latin typeface="TypeLand 康熙字典體" pitchFamily="50" charset="-120"/>
              <a:ea typeface="TypeLand 康熙字典體" pitchFamily="50" charset="-120"/>
            </a:rPr>
            <a:t>現金</a:t>
          </a:r>
          <a:endParaRPr lang="en-US" altLang="zh-TW" sz="3600" kern="1200" dirty="0" smtClean="0">
            <a:solidFill>
              <a:srgbClr val="FFFF00"/>
            </a:solidFill>
            <a:latin typeface="TypeLand 康熙字典體" pitchFamily="50" charset="-120"/>
            <a:ea typeface="TypeLand 康熙字典體" pitchFamily="50" charset="-120"/>
          </a:endParaRPr>
        </a:p>
        <a:p>
          <a:pPr lvl="0" algn="ctr" defTabSz="16002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600" kern="1200" dirty="0" smtClean="0">
              <a:solidFill>
                <a:srgbClr val="FFFF00"/>
              </a:solidFill>
              <a:latin typeface="TypeLand 康熙字典體" pitchFamily="50" charset="-120"/>
              <a:ea typeface="TypeLand 康熙字典體" pitchFamily="50" charset="-120"/>
            </a:rPr>
            <a:t>支票</a:t>
          </a:r>
          <a:endParaRPr lang="zh-TW" altLang="en-US" sz="3600" kern="1200" dirty="0">
            <a:solidFill>
              <a:srgbClr val="FFFF00"/>
            </a:solidFill>
            <a:latin typeface="TypeLand 康熙字典體" pitchFamily="50" charset="-120"/>
            <a:ea typeface="TypeLand 康熙字典體" pitchFamily="50" charset="-120"/>
          </a:endParaRPr>
        </a:p>
      </dsp:txBody>
      <dsp:txXfrm rot="-5400000">
        <a:off x="0" y="669361"/>
        <a:ext cx="1333664" cy="571570"/>
      </dsp:txXfrm>
    </dsp:sp>
    <dsp:sp modelId="{1CC8FE86-4CC0-44D1-BC20-992BBF640C0D}">
      <dsp:nvSpPr>
        <dsp:cNvPr id="0" name=""/>
        <dsp:cNvSpPr/>
      </dsp:nvSpPr>
      <dsp:spPr>
        <a:xfrm rot="5400000">
          <a:off x="5228905" y="-3895240"/>
          <a:ext cx="1239053" cy="9029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8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請導師轉交或親自拿至總務處</a:t>
          </a:r>
        </a:p>
      </dsp:txBody>
      <dsp:txXfrm rot="-5400000">
        <a:off x="1333664" y="60487"/>
        <a:ext cx="8969049" cy="1118081"/>
      </dsp:txXfrm>
    </dsp:sp>
    <dsp:sp modelId="{8C5E5251-CA4A-4F90-A8AB-B68E41DFFA34}">
      <dsp:nvSpPr>
        <dsp:cNvPr id="0" name=""/>
        <dsp:cNvSpPr/>
      </dsp:nvSpPr>
      <dsp:spPr>
        <a:xfrm rot="5400000">
          <a:off x="-285785" y="2502344"/>
          <a:ext cx="1905234" cy="1333664"/>
        </a:xfrm>
        <a:prstGeom prst="chevron">
          <a:avLst/>
        </a:prstGeom>
        <a:solidFill>
          <a:srgbClr val="C0000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600" kern="1200" dirty="0" smtClean="0">
              <a:solidFill>
                <a:srgbClr val="FFFF00"/>
              </a:solidFill>
              <a:latin typeface="TypeLand 康熙字典體" pitchFamily="50" charset="-120"/>
              <a:ea typeface="TypeLand 康熙字典體" pitchFamily="50" charset="-120"/>
            </a:rPr>
            <a:t>匯款</a:t>
          </a:r>
          <a:endParaRPr lang="en-US" altLang="zh-TW" sz="3600" kern="1200" dirty="0" smtClean="0">
            <a:solidFill>
              <a:srgbClr val="FFFF00"/>
            </a:solidFill>
            <a:latin typeface="TypeLand 康熙字典體" pitchFamily="50" charset="-120"/>
            <a:ea typeface="TypeLand 康熙字典體" pitchFamily="50" charset="-120"/>
          </a:endParaRPr>
        </a:p>
        <a:p>
          <a:pPr lvl="0" algn="ctr" defTabSz="16002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600" kern="1200" dirty="0" smtClean="0">
              <a:solidFill>
                <a:srgbClr val="FFFF00"/>
              </a:solidFill>
              <a:latin typeface="TypeLand 康熙字典體" pitchFamily="50" charset="-120"/>
              <a:ea typeface="TypeLand 康熙字典體" pitchFamily="50" charset="-120"/>
            </a:rPr>
            <a:t>轉帳</a:t>
          </a:r>
          <a:endParaRPr lang="zh-TW" altLang="en-US" sz="3600" kern="1200" dirty="0">
            <a:solidFill>
              <a:srgbClr val="FFFF00"/>
            </a:solidFill>
            <a:latin typeface="TypeLand 康熙字典體" pitchFamily="50" charset="-120"/>
            <a:ea typeface="TypeLand 康熙字典體" pitchFamily="50" charset="-120"/>
          </a:endParaRPr>
        </a:p>
      </dsp:txBody>
      <dsp:txXfrm rot="-5400000">
        <a:off x="0" y="2883391"/>
        <a:ext cx="1333664" cy="571570"/>
      </dsp:txXfrm>
    </dsp:sp>
    <dsp:sp modelId="{CFCDBEBF-85DE-4D9C-8AF1-A8290E72B907}">
      <dsp:nvSpPr>
        <dsp:cNvPr id="0" name=""/>
        <dsp:cNvSpPr/>
      </dsp:nvSpPr>
      <dsp:spPr>
        <a:xfrm rot="5400000">
          <a:off x="4672977" y="-1679006"/>
          <a:ext cx="2350909" cy="9029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臺南市永康區農會本會（代碼：</a:t>
          </a:r>
          <a:r>
            <a:rPr lang="en-US" altLang="en-US" sz="32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6180324</a:t>
          </a:r>
          <a:r>
            <a:rPr lang="zh-TW" altLang="en-US" sz="32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）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戶名：臺南市永康區永康國民小學學生家長會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帳號：</a:t>
          </a:r>
          <a:r>
            <a:rPr lang="en-US" altLang="en-US" sz="32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00324213487220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1333664" y="1775069"/>
        <a:ext cx="8914773" cy="2121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47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934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7941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4621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98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547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512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0260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597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2984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083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38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72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4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72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985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951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2CE78FF-80F6-4B6B-B9D9-7D367A00CEEA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AEB46B0-391E-42EB-8A24-223B1BA773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03016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05D7DBF-BFF5-4DF8-BDD5-FA4E720C3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400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5000" dirty="0">
                <a:latin typeface="文悦古体仿宋 (非商业用途)" pitchFamily="50" charset="-122"/>
                <a:ea typeface="文悦古体仿宋 (非商业用途)" pitchFamily="50" charset="-122"/>
              </a:rPr>
              <a:t>歡迎加入～</a:t>
            </a:r>
            <a:r>
              <a:rPr lang="en-US" altLang="zh-TW" sz="5000" dirty="0"/>
              <a:t/>
            </a:r>
            <a:br>
              <a:rPr lang="en-US" altLang="zh-TW" sz="5000" dirty="0"/>
            </a:br>
            <a:r>
              <a:rPr lang="zh-TW" altLang="en-US" sz="6000" dirty="0">
                <a:latin typeface="TypeLand 康熙字典體" pitchFamily="50" charset="-120"/>
                <a:ea typeface="TypeLand 康熙字典體" pitchFamily="50" charset="-120"/>
              </a:rPr>
              <a:t>永康國小</a:t>
            </a:r>
            <a:r>
              <a:rPr lang="zh-TW" altLang="en-US" sz="6000" dirty="0">
                <a:solidFill>
                  <a:srgbClr val="FFC000"/>
                </a:solidFill>
                <a:latin typeface="TypeLand 康熙字典體" pitchFamily="50" charset="-120"/>
                <a:ea typeface="TypeLand 康熙字典體" pitchFamily="50" charset="-120"/>
              </a:rPr>
              <a:t>家長委員會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C7DD31B2-9D02-4A7B-9AB7-3521C466D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1974"/>
            <a:ext cx="7705725" cy="1247776"/>
          </a:xfrm>
        </p:spPr>
        <p:txBody>
          <a:bodyPr>
            <a:normAutofit/>
          </a:bodyPr>
          <a:lstStyle/>
          <a:p>
            <a:pPr algn="r"/>
            <a:r>
              <a:rPr lang="en-US" altLang="zh-TW" sz="2800" dirty="0"/>
              <a:t>By</a:t>
            </a:r>
            <a:r>
              <a:rPr lang="zh-TW" altLang="en-US" sz="2800" dirty="0"/>
              <a:t>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總務處</a:t>
            </a:r>
            <a:r>
              <a:rPr lang="zh-TW" altLang="en-US" sz="2800" dirty="0"/>
              <a:t> </a:t>
            </a:r>
            <a:endParaRPr lang="en-US" altLang="zh-TW" sz="2800" dirty="0"/>
          </a:p>
          <a:p>
            <a:pPr algn="r"/>
            <a:r>
              <a:rPr lang="en-US" altLang="zh-TW" sz="2800" dirty="0" smtClean="0"/>
              <a:t>2021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50724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913774" y="2000738"/>
            <a:ext cx="3935688" cy="983806"/>
          </a:xfrm>
        </p:spPr>
        <p:txBody>
          <a:bodyPr>
            <a:normAutofit/>
          </a:bodyPr>
          <a:lstStyle/>
          <a:p>
            <a:r>
              <a:rPr lang="zh-TW" altLang="en-US" sz="5000" dirty="0" smtClean="0">
                <a:latin typeface="TypeLand 康熙字典體" pitchFamily="50" charset="-120"/>
                <a:ea typeface="TypeLand 康熙字典體" pitchFamily="50" charset="-120"/>
              </a:rPr>
              <a:t>永康國小</a:t>
            </a:r>
            <a:endParaRPr lang="zh-TW" altLang="en-US" sz="5000" dirty="0">
              <a:latin typeface="TypeLand 康熙字典體" pitchFamily="50" charset="-120"/>
              <a:ea typeface="TypeLand 康熙字典體" pitchFamily="50" charset="-120"/>
            </a:endParaRP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413" y="1464628"/>
            <a:ext cx="6199187" cy="3471544"/>
          </a:xfrm>
        </p:spPr>
      </p:pic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61687" y="3367498"/>
            <a:ext cx="4239863" cy="1274840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solidFill>
                  <a:srgbClr val="FFC000"/>
                </a:solidFill>
                <a:latin typeface="文悦古体仿宋 (非商业用途)" pitchFamily="50" charset="-122"/>
                <a:ea typeface="文悦古体仿宋 (非商业用途)" pitchFamily="50" charset="-122"/>
              </a:rPr>
              <a:t>家長委員會</a:t>
            </a:r>
            <a:endParaRPr lang="zh-TW" altLang="en-US" sz="6000" dirty="0">
              <a:solidFill>
                <a:srgbClr val="FFC000"/>
              </a:solidFill>
              <a:latin typeface="文悦古体仿宋 (非商业用途)" pitchFamily="50" charset="-122"/>
              <a:ea typeface="文悦古体仿宋 (非商业用途)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3059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5AED6FC-B125-4834-9BB7-958154B71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2930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latin typeface="文悦古体仿宋 (非商业用途)" pitchFamily="50" charset="-122"/>
                <a:ea typeface="文悦古体仿宋 (非商业用途)" pitchFamily="50" charset="-122"/>
              </a:rPr>
              <a:t>學生家長會組織結構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xmlns="" id="{B5FCEEF6-A230-4E35-8EEF-FB6ADFE4184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76313099"/>
              </p:ext>
            </p:extLst>
          </p:nvPr>
        </p:nvGraphicFramePr>
        <p:xfrm>
          <a:off x="914400" y="1647826"/>
          <a:ext cx="10363200" cy="4848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A5CF4F74-AF6E-4945-9353-1E1B2A3FB17C}"/>
              </a:ext>
            </a:extLst>
          </p:cNvPr>
          <p:cNvSpPr txBox="1"/>
          <p:nvPr/>
        </p:nvSpPr>
        <p:spPr>
          <a:xfrm>
            <a:off x="4729162" y="2000250"/>
            <a:ext cx="2733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bg1"/>
                </a:solidFill>
                <a:latin typeface="TypeLand 康熙字典體" pitchFamily="50" charset="-120"/>
                <a:ea typeface="TypeLand 康熙字典體" pitchFamily="50" charset="-120"/>
              </a:rPr>
              <a:t>全體學生家長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C4083B58-C496-4A44-B855-DA78106B7D39}"/>
              </a:ext>
            </a:extLst>
          </p:cNvPr>
          <p:cNvSpPr txBox="1"/>
          <p:nvPr/>
        </p:nvSpPr>
        <p:spPr>
          <a:xfrm>
            <a:off x="4729162" y="3029558"/>
            <a:ext cx="2733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bg1"/>
                </a:solidFill>
                <a:latin typeface="TypeLand 康熙字典體" pitchFamily="50" charset="-120"/>
                <a:ea typeface="TypeLand 康熙字典體" pitchFamily="50" charset="-120"/>
              </a:rPr>
              <a:t>家長代表大會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xmlns="" id="{A73353CE-69C8-40A1-8A70-55EB4532FF28}"/>
              </a:ext>
            </a:extLst>
          </p:cNvPr>
          <p:cNvSpPr txBox="1"/>
          <p:nvPr/>
        </p:nvSpPr>
        <p:spPr>
          <a:xfrm>
            <a:off x="4941092" y="3924908"/>
            <a:ext cx="2309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bg1"/>
                </a:solidFill>
                <a:latin typeface="TypeLand 康熙字典體" pitchFamily="50" charset="-120"/>
                <a:ea typeface="TypeLand 康熙字典體" pitchFamily="50" charset="-120"/>
              </a:rPr>
              <a:t>家長委員會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934F46D2-D199-4686-870B-BF10FEF59DA0}"/>
              </a:ext>
            </a:extLst>
          </p:cNvPr>
          <p:cNvSpPr txBox="1"/>
          <p:nvPr/>
        </p:nvSpPr>
        <p:spPr>
          <a:xfrm>
            <a:off x="5102419" y="5351378"/>
            <a:ext cx="1987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chemeClr val="bg1"/>
                </a:solidFill>
                <a:latin typeface="TypeLand 康熙字典體" pitchFamily="50" charset="-120"/>
                <a:ea typeface="TypeLand 康熙字典體" pitchFamily="50" charset="-120"/>
              </a:rPr>
              <a:t>常務委員會</a:t>
            </a:r>
          </a:p>
        </p:txBody>
      </p:sp>
    </p:spTree>
    <p:extLst>
      <p:ext uri="{BB962C8B-B14F-4D97-AF65-F5344CB8AC3E}">
        <p14:creationId xmlns:p14="http://schemas.microsoft.com/office/powerpoint/2010/main" val="1943808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49742EA-67FA-4821-B106-D89CD2015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6740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latin typeface="文悦古体仿宋 (非商业用途)" pitchFamily="50" charset="-122"/>
                <a:ea typeface="文悦古体仿宋 (非商业用途)" pitchFamily="50" charset="-122"/>
              </a:rPr>
              <a:t>學生家長會組織成員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ED94C6C-40B1-44F4-B3E5-AF686F03EE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43100"/>
            <a:ext cx="10363826" cy="4371975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全體家長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：就讀永康國小之學生家長即為永康國小學生家長會當然成員，每學期隨註冊費繳交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元會費。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班級家長代表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：每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1~3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名，代表班級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加入家長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代表大會。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委員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：班級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代表中推選</a:t>
            </a:r>
            <a:r>
              <a:rPr lang="zh-TW" altLang="en-US" sz="28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至少</a:t>
            </a:r>
            <a:r>
              <a:rPr lang="en-US" altLang="zh-TW" sz="28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，加入永康國小家長委員會。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常務委員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：家長委員互相推選常務委員、副會長及會長，組成永康國小學生家長會之常務委員會。</a:t>
            </a:r>
          </a:p>
        </p:txBody>
      </p:sp>
    </p:spTree>
    <p:extLst>
      <p:ext uri="{BB962C8B-B14F-4D97-AF65-F5344CB8AC3E}">
        <p14:creationId xmlns:p14="http://schemas.microsoft.com/office/powerpoint/2010/main" val="132431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D7BF3E-EEE8-49CB-86F0-F0EAECB20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8645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latin typeface="文悦古体仿宋 (非商业用途)" pitchFamily="50" charset="-122"/>
                <a:ea typeface="文悦古体仿宋 (非商业用途)" pitchFamily="50" charset="-122"/>
              </a:rPr>
              <a:t>學生家長會成員任務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0E0A29A-8213-4457-A82B-E27AFE2DCB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04976"/>
            <a:ext cx="10363826" cy="4352924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班級代表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：代表班級家長參加</a:t>
            </a:r>
            <a:r>
              <a:rPr lang="zh-TW" altLang="en-US" sz="32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家長代表大會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，每學年開會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次。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班級委員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：代表班級家長參加</a:t>
            </a:r>
            <a:r>
              <a:rPr lang="zh-TW" altLang="en-US" sz="32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家長委員會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，每學期至少開會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次，協助導師反應班級事務，委員間跨班級互動，增進人際關係。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常務委員會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：不定期聚會討論學校重大事務，參與校務發展規劃，委員們互動頻繁，社交熱絡，鴻圖大展。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382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38C049A-BBC8-4EE3-A16D-F64AD249D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2930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latin typeface="文悦古体仿宋 (非商业用途)" pitchFamily="50" charset="-122"/>
                <a:ea typeface="文悦古体仿宋 (非商业用途)" pitchFamily="50" charset="-122"/>
              </a:rPr>
              <a:t>學生家長會經費之運用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xmlns="" id="{6929C2F9-7479-4BEF-B81A-5A698A61898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91952406"/>
              </p:ext>
            </p:extLst>
          </p:nvPr>
        </p:nvGraphicFramePr>
        <p:xfrm>
          <a:off x="914401" y="1828801"/>
          <a:ext cx="7524749" cy="399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913BD8CC-B08D-408E-8FF0-ED33A4F0012B}"/>
              </a:ext>
            </a:extLst>
          </p:cNvPr>
          <p:cNvSpPr txBox="1"/>
          <p:nvPr/>
        </p:nvSpPr>
        <p:spPr>
          <a:xfrm>
            <a:off x="6353174" y="1943100"/>
            <a:ext cx="4924425" cy="2579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50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家長捐贈之金額</a:t>
            </a:r>
            <a:r>
              <a:rPr lang="zh-TW" altLang="en-US" sz="28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可抵所得稅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ts val="50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設有會計單位，經費運用依照程序，層層把關。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ts val="50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取之於家長，</a:t>
            </a:r>
            <a:r>
              <a:rPr lang="zh-TW" altLang="en-US" sz="28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回饋於學生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86821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F802783-D9D2-4903-9FDC-F0DC1B85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7215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latin typeface="文悦古体仿宋 (非商业用途)" pitchFamily="50" charset="-122"/>
                <a:ea typeface="文悦古体仿宋 (非商业用途)" pitchFamily="50" charset="-122"/>
              </a:rPr>
              <a:t>近年</a:t>
            </a:r>
            <a:r>
              <a:rPr lang="zh-TW" altLang="en-US" sz="5000" dirty="0" smtClean="0">
                <a:latin typeface="文悦古体仿宋 (非商业用途)" pitchFamily="50" charset="-122"/>
                <a:ea typeface="文悦古体仿宋 (非商业用途)" pitchFamily="50" charset="-122"/>
              </a:rPr>
              <a:t>家長會經費</a:t>
            </a:r>
            <a:r>
              <a:rPr lang="zh-TW" altLang="en-US" sz="5000" dirty="0">
                <a:latin typeface="文悦古体仿宋 (非商业用途)" pitchFamily="50" charset="-122"/>
                <a:ea typeface="文悦古体仿宋 (非商业用途)" pitchFamily="50" charset="-122"/>
              </a:rPr>
              <a:t>協助事項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xmlns="" id="{C9A8E870-1125-40FC-9CE7-B12D0514F5B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71369639"/>
              </p:ext>
            </p:extLst>
          </p:nvPr>
        </p:nvGraphicFramePr>
        <p:xfrm>
          <a:off x="210652" y="1829396"/>
          <a:ext cx="7229474" cy="4152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FF2026AB-A1BC-4E43-92A9-8F9D8919D281}"/>
              </a:ext>
            </a:extLst>
          </p:cNvPr>
          <p:cNvSpPr txBox="1"/>
          <p:nvPr/>
        </p:nvSpPr>
        <p:spPr>
          <a:xfrm>
            <a:off x="7440126" y="2028825"/>
            <a:ext cx="3838100" cy="3220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家長會的強力支援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，讓經費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不甚充裕的學校，有能力為學生營造更好的學習環境，與增購汰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換必要的學習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設備。</a:t>
            </a:r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xmlns="" id="{FB0E6E48-B504-4E81-B5F9-492BD0825B57}"/>
              </a:ext>
            </a:extLst>
          </p:cNvPr>
          <p:cNvGrpSpPr/>
          <p:nvPr/>
        </p:nvGrpSpPr>
        <p:grpSpPr>
          <a:xfrm>
            <a:off x="5665305" y="3137086"/>
            <a:ext cx="1337640" cy="1537518"/>
            <a:chOff x="4009881" y="1307690"/>
            <a:chExt cx="1337640" cy="1537518"/>
          </a:xfrm>
          <a:solidFill>
            <a:schemeClr val="accent2">
              <a:lumMod val="50000"/>
            </a:schemeClr>
          </a:solidFill>
        </p:grpSpPr>
        <p:sp>
          <p:nvSpPr>
            <p:cNvPr id="7" name="六邊形 6">
              <a:extLst>
                <a:ext uri="{FF2B5EF4-FFF2-40B4-BE49-F238E27FC236}">
                  <a16:creationId xmlns:a16="http://schemas.microsoft.com/office/drawing/2014/main" xmlns="" id="{32E0E384-60CD-4B73-9273-B4538AE05E7C}"/>
                </a:ext>
              </a:extLst>
            </p:cNvPr>
            <p:cNvSpPr/>
            <p:nvPr/>
          </p:nvSpPr>
          <p:spPr>
            <a:xfrm rot="5400000">
              <a:off x="3909942" y="1407629"/>
              <a:ext cx="1537518" cy="1337640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六邊形 4">
              <a:extLst>
                <a:ext uri="{FF2B5EF4-FFF2-40B4-BE49-F238E27FC236}">
                  <a16:creationId xmlns:a16="http://schemas.microsoft.com/office/drawing/2014/main" xmlns="" id="{531BE0E8-71B7-495F-8B8A-95F69E9AA2D5}"/>
                </a:ext>
              </a:extLst>
            </p:cNvPr>
            <p:cNvSpPr txBox="1"/>
            <p:nvPr/>
          </p:nvSpPr>
          <p:spPr>
            <a:xfrm>
              <a:off x="4218330" y="1547288"/>
              <a:ext cx="920742" cy="105832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26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志工團</a:t>
              </a:r>
              <a:endParaRPr lang="zh-TW" altLang="en-US" sz="2600" kern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4836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3365FC8-ED3F-42C8-937E-3046B61A4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48358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latin typeface="文悦古体仿宋 (非商业用途)" pitchFamily="50" charset="-122"/>
                <a:ea typeface="文悦古体仿宋 (非商业用途)" pitchFamily="50" charset="-122"/>
              </a:rPr>
              <a:t>捐贈會務發展</a:t>
            </a:r>
            <a:r>
              <a:rPr lang="zh-TW" altLang="en-US" sz="5000" dirty="0" smtClean="0">
                <a:latin typeface="文悦古体仿宋 (非商业用途)" pitchFamily="50" charset="-122"/>
                <a:ea typeface="文悦古体仿宋 (非商业用途)" pitchFamily="50" charset="-122"/>
              </a:rPr>
              <a:t>經費參考額度</a:t>
            </a:r>
            <a:endParaRPr lang="zh-TW" altLang="en-US" sz="5000" dirty="0">
              <a:latin typeface="文悦古体仿宋 (非商业用途)" pitchFamily="50" charset="-122"/>
              <a:ea typeface="文悦古体仿宋 (非商业用途)" pitchFamily="50" charset="-122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FC0FDD6-8E80-43C1-AF25-CD3F341485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854448"/>
            <a:ext cx="10363826" cy="4457699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班級家長代表：自由樂捐，以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元為</a:t>
            </a:r>
            <a:r>
              <a:rPr lang="zh-TW" altLang="en-US" sz="32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金額。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家長委員捐贈之</a:t>
            </a:r>
            <a:r>
              <a:rPr lang="zh-TW" altLang="en-US" sz="32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金額經委員會決議如下：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委員：一萬元。</a:t>
            </a:r>
            <a:endParaRPr lang="en-US" altLang="zh-TW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常務委員：二萬元。</a:t>
            </a:r>
            <a:endParaRPr lang="en-US" altLang="zh-TW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副會長：三萬元。</a:t>
            </a:r>
            <a:endParaRPr lang="en-US" altLang="zh-TW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會長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：六萬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擔任代表、委員及捐贈經費皆依個人意願。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222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EEFABA7-3FC8-4BEE-97B4-10E0C3B6F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48358"/>
          </a:xfrm>
        </p:spPr>
        <p:txBody>
          <a:bodyPr>
            <a:normAutofit/>
          </a:bodyPr>
          <a:lstStyle/>
          <a:p>
            <a:r>
              <a:rPr lang="zh-TW" altLang="en-US" sz="5000" dirty="0" smtClean="0">
                <a:latin typeface="文悦古体仿宋 (非商业用途)" pitchFamily="50" charset="-122"/>
                <a:ea typeface="文悦古体仿宋 (非商业用途)" pitchFamily="50" charset="-122"/>
              </a:rPr>
              <a:t>如何捐贈</a:t>
            </a:r>
            <a:r>
              <a:rPr lang="zh-TW" altLang="en-US" sz="5000" dirty="0">
                <a:latin typeface="文悦古体仿宋 (非商业用途)" pitchFamily="50" charset="-122"/>
                <a:ea typeface="文悦古体仿宋 (非商业用途)" pitchFamily="50" charset="-122"/>
              </a:rPr>
              <a:t>家長會</a:t>
            </a:r>
            <a:r>
              <a:rPr lang="zh-TW" altLang="en-US" sz="5000" dirty="0" smtClean="0">
                <a:latin typeface="文悦古体仿宋 (非商业用途)" pitchFamily="50" charset="-122"/>
                <a:ea typeface="文悦古体仿宋 (非商业用途)" pitchFamily="50" charset="-122"/>
              </a:rPr>
              <a:t>經費</a:t>
            </a:r>
            <a:endParaRPr lang="zh-TW" altLang="en-US" sz="5000" dirty="0">
              <a:latin typeface="文悦古体仿宋 (非商业用途)" pitchFamily="50" charset="-122"/>
              <a:ea typeface="文悦古体仿宋 (非商业用途)" pitchFamily="50" charset="-122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xmlns="" id="{6A31FDE9-0F2B-4F1A-BD77-0780FECF959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11808547"/>
              </p:ext>
            </p:extLst>
          </p:nvPr>
        </p:nvGraphicFramePr>
        <p:xfrm>
          <a:off x="914400" y="1854444"/>
          <a:ext cx="10363200" cy="4124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015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xmlns="" id="{59E433D9-61E4-4892-A964-7C98289A5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752171"/>
            <a:ext cx="10364451" cy="5353658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zh-TW" altLang="en-US" sz="6600" dirty="0">
                <a:latin typeface="TypeLand 康熙字典體" pitchFamily="50" charset="-120"/>
                <a:ea typeface="TypeLand 康熙字典體" pitchFamily="50" charset="-120"/>
              </a:rPr>
              <a:t>永康國小</a:t>
            </a:r>
            <a:r>
              <a:rPr lang="zh-TW" altLang="en-US" sz="6600" dirty="0">
                <a:solidFill>
                  <a:srgbClr val="FFC000"/>
                </a:solidFill>
                <a:latin typeface="TypeLand 康熙字典體" pitchFamily="50" charset="-120"/>
                <a:ea typeface="TypeLand 康熙字典體" pitchFamily="50" charset="-120"/>
              </a:rPr>
              <a:t>家長委員會</a:t>
            </a:r>
            <a:r>
              <a:rPr lang="en-US" altLang="zh-TW" sz="6600" dirty="0">
                <a:latin typeface="TypeLand 康熙字典體" pitchFamily="50" charset="-120"/>
                <a:ea typeface="TypeLand 康熙字典體" pitchFamily="50" charset="-120"/>
              </a:rPr>
              <a:t/>
            </a:r>
            <a:br>
              <a:rPr lang="en-US" altLang="zh-TW" sz="6600" dirty="0">
                <a:latin typeface="TypeLand 康熙字典體" pitchFamily="50" charset="-120"/>
                <a:ea typeface="TypeLand 康熙字典體" pitchFamily="50" charset="-120"/>
              </a:rPr>
            </a:br>
            <a:r>
              <a:rPr lang="zh-TW" altLang="en-US" sz="6600" dirty="0">
                <a:latin typeface="TypeLand 康熙字典體" pitchFamily="50" charset="-120"/>
                <a:ea typeface="TypeLand 康熙字典體" pitchFamily="50" charset="-120"/>
              </a:rPr>
              <a:t>誠摯期待您的加入</a:t>
            </a:r>
            <a:r>
              <a:rPr lang="en-US" altLang="zh-TW" sz="6600" dirty="0">
                <a:latin typeface="TypeLand 康熙字典體" pitchFamily="50" charset="-120"/>
                <a:ea typeface="TypeLand 康熙字典體" pitchFamily="50" charset="-120"/>
              </a:rPr>
              <a:t/>
            </a:r>
            <a:br>
              <a:rPr lang="en-US" altLang="zh-TW" sz="6600" dirty="0">
                <a:latin typeface="TypeLand 康熙字典體" pitchFamily="50" charset="-120"/>
                <a:ea typeface="TypeLand 康熙字典體" pitchFamily="50" charset="-120"/>
              </a:rPr>
            </a:br>
            <a:r>
              <a:rPr lang="zh-TW" altLang="en-US" sz="6600" dirty="0">
                <a:latin typeface="TypeLand 康熙字典體" pitchFamily="50" charset="-120"/>
                <a:ea typeface="TypeLand 康熙字典體" pitchFamily="50" charset="-120"/>
              </a:rPr>
              <a:t>共同壯大自己的組織</a:t>
            </a:r>
            <a:r>
              <a:rPr lang="en-US" altLang="zh-TW" sz="6600" dirty="0">
                <a:latin typeface="TypeLand 康熙字典體" pitchFamily="50" charset="-120"/>
                <a:ea typeface="TypeLand 康熙字典體" pitchFamily="50" charset="-120"/>
              </a:rPr>
              <a:t/>
            </a:r>
            <a:br>
              <a:rPr lang="en-US" altLang="zh-TW" sz="6600" dirty="0">
                <a:latin typeface="TypeLand 康熙字典體" pitchFamily="50" charset="-120"/>
                <a:ea typeface="TypeLand 康熙字典體" pitchFamily="50" charset="-120"/>
              </a:rPr>
            </a:br>
            <a:r>
              <a:rPr lang="zh-TW" altLang="en-US" sz="6600" dirty="0">
                <a:latin typeface="TypeLand 康熙字典體" pitchFamily="50" charset="-120"/>
                <a:ea typeface="TypeLand 康熙字典體" pitchFamily="50" charset="-120"/>
              </a:rPr>
              <a:t>您的付出將嘉惠</a:t>
            </a:r>
            <a:r>
              <a:rPr lang="en-US" altLang="zh-TW" sz="6600" dirty="0">
                <a:latin typeface="TypeLand 康熙字典體" pitchFamily="50" charset="-120"/>
                <a:ea typeface="TypeLand 康熙字典體" pitchFamily="50" charset="-120"/>
              </a:rPr>
              <a:t/>
            </a:r>
            <a:br>
              <a:rPr lang="en-US" altLang="zh-TW" sz="6600" dirty="0">
                <a:latin typeface="TypeLand 康熙字典體" pitchFamily="50" charset="-120"/>
                <a:ea typeface="TypeLand 康熙字典體" pitchFamily="50" charset="-120"/>
              </a:rPr>
            </a:br>
            <a:r>
              <a:rPr lang="zh-TW" altLang="en-US" sz="6600" dirty="0">
                <a:latin typeface="TypeLand 康熙字典體" pitchFamily="50" charset="-120"/>
                <a:ea typeface="TypeLand 康熙字典體" pitchFamily="50" charset="-120"/>
              </a:rPr>
              <a:t>永康國小的全體師生</a:t>
            </a:r>
          </a:p>
        </p:txBody>
      </p:sp>
    </p:spTree>
    <p:extLst>
      <p:ext uri="{BB962C8B-B14F-4D97-AF65-F5344CB8AC3E}">
        <p14:creationId xmlns:p14="http://schemas.microsoft.com/office/powerpoint/2010/main" val="2765113291"/>
      </p:ext>
    </p:extLst>
  </p:cSld>
  <p:clrMapOvr>
    <a:masterClrMapping/>
  </p:clrMapOvr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TM04033925[[fn=小水滴]]</Template>
  <TotalTime>165</TotalTime>
  <Words>393</Words>
  <Application>Microsoft Office PowerPoint</Application>
  <PresentationFormat>寬螢幕</PresentationFormat>
  <Paragraphs>56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TypeLand 康熙字典體</vt:lpstr>
      <vt:lpstr>文悦古体仿宋 (非商业用途)</vt:lpstr>
      <vt:lpstr>微軟正黑體</vt:lpstr>
      <vt:lpstr>新細明體</vt:lpstr>
      <vt:lpstr>Arial</vt:lpstr>
      <vt:lpstr>Tw Cen MT</vt:lpstr>
      <vt:lpstr>小水滴</vt:lpstr>
      <vt:lpstr>歡迎加入～ 永康國小家長委員會</vt:lpstr>
      <vt:lpstr>學生家長會組織結構</vt:lpstr>
      <vt:lpstr>學生家長會組織成員</vt:lpstr>
      <vt:lpstr>學生家長會成員任務</vt:lpstr>
      <vt:lpstr>學生家長會經費之運用</vt:lpstr>
      <vt:lpstr>近年家長會經費協助事項</vt:lpstr>
      <vt:lpstr>捐贈會務發展經費參考額度</vt:lpstr>
      <vt:lpstr>如何捐贈家長會經費</vt:lpstr>
      <vt:lpstr>永康國小家長委員會 誠摯期待您的加入 共同壯大自己的組織 您的付出將嘉惠 永康國小的全體師生</vt:lpstr>
      <vt:lpstr>永康國小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歡迎加入～ 永康國小家長委員會</dc:title>
  <dc:creator>亭頤 朱</dc:creator>
  <cp:lastModifiedBy>桓顯 朱</cp:lastModifiedBy>
  <dcterms:created xsi:type="dcterms:W3CDTF">2020-09-06T15:16:03Z</dcterms:created>
  <dcterms:modified xsi:type="dcterms:W3CDTF">2021-09-15T04:04:24Z</dcterms:modified>
</cp:coreProperties>
</file>