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8" r:id="rId6"/>
    <p:sldId id="271" r:id="rId7"/>
    <p:sldId id="269" r:id="rId8"/>
    <p:sldId id="270" r:id="rId9"/>
    <p:sldId id="272" r:id="rId10"/>
    <p:sldId id="273" r:id="rId11"/>
    <p:sldId id="274" r:id="rId12"/>
    <p:sldId id="276" r:id="rId13"/>
    <p:sldId id="275" r:id="rId14"/>
    <p:sldId id="278" r:id="rId15"/>
    <p:sldId id="277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5DD"/>
    <a:srgbClr val="F7ACB6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65" autoAdjust="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8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=""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E17BEFB-F6C4-4444-A19F-25E270FD7FBB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2022/9/14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=""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D4E255-5998-4D2A-90B0-7420F77CD31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7DB0DE6-E203-4944-A294-2C337D556C89}" type="datetime1">
              <a:rPr lang="zh-TW" altLang="en-US" noProof="0" smtClean="0"/>
              <a:t>2022/9/14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3DCE8F5-1341-475C-BF40-2E24D91E805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5838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9688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147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637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2531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1523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0430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0822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3565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117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3796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93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2857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9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8635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4207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0172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019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=""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noProof="0"/>
              <a:t>插入或拖放影像</a:t>
            </a:r>
          </a:p>
        </p:txBody>
      </p:sp>
      <p:sp>
        <p:nvSpPr>
          <p:cNvPr id="7" name="手繪多邊形：圖案 6">
            <a:extLst>
              <a:ext uri="{FF2B5EF4-FFF2-40B4-BE49-F238E27FC236}">
                <a16:creationId xmlns=""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=""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noProof="0"/>
              <a:t>按一下以編輯副標題</a:t>
            </a:r>
          </a:p>
        </p:txBody>
      </p:sp>
      <p:sp>
        <p:nvSpPr>
          <p:cNvPr id="4" name="標題 3">
            <a:extLst>
              <a:ext uri="{FF2B5EF4-FFF2-40B4-BE49-F238E27FC236}">
                <a16:creationId xmlns=""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lnSpc>
                <a:spcPct val="100000"/>
              </a:lnSpc>
              <a:defRPr lang="en-ZA" sz="6600" b="1" spc="-3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zh-TW" altLang="en-US" noProof="0" smtClean="0"/>
              <a:t>按一下以編輯母片標題樣式</a:t>
            </a:r>
            <a:endParaRPr lang="zh-TW" noProof="0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：圓角 6">
            <a:extLst>
              <a:ext uri="{FF2B5EF4-FFF2-40B4-BE49-F238E27FC236}">
                <a16:creationId xmlns=""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zh-TW" altLang="en-US" sz="1200" b="1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zh-TW" altLang="en-US" noProof="0"/>
              <a:t>按一下以編輯標題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=""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446281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文字預留位置 4">
            <a:extLst>
              <a:ext uri="{FF2B5EF4-FFF2-40B4-BE49-F238E27FC236}">
                <a16:creationId xmlns=""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zh-TW" altLang="en-US" noProof="0" smtClean="0"/>
              <a:t>按一下以編輯母片文字樣式</a:t>
            </a:r>
          </a:p>
        </p:txBody>
      </p:sp>
      <p:sp>
        <p:nvSpPr>
          <p:cNvPr id="16" name="內容預留位置 5">
            <a:extLst>
              <a:ext uri="{FF2B5EF4-FFF2-40B4-BE49-F238E27FC236}">
                <a16:creationId xmlns=""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664" y="1980001"/>
            <a:ext cx="5183188" cy="3996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17" name="文字預留位置 2">
            <a:extLst>
              <a:ext uri="{FF2B5EF4-FFF2-40B4-BE49-F238E27FC236}">
                <a16:creationId xmlns=""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zh-TW" altLang="en-US" noProof="0" smtClean="0"/>
              <a:t>按一下以編輯母片文字樣式</a:t>
            </a:r>
          </a:p>
        </p:txBody>
      </p:sp>
      <p:sp>
        <p:nvSpPr>
          <p:cNvPr id="18" name="內容預留位置 3">
            <a:extLst>
              <a:ext uri="{FF2B5EF4-FFF2-40B4-BE49-F238E27FC236}">
                <a16:creationId xmlns=""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75" y="1980001"/>
            <a:ext cx="5157787" cy="3996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預留位置 2">
            <a:extLst>
              <a:ext uri="{FF2B5EF4-FFF2-40B4-BE49-F238E27FC236}">
                <a16:creationId xmlns=""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5" y="1620000"/>
            <a:ext cx="10862678" cy="3932388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標題 5">
            <a:extLst>
              <a:ext uri="{FF2B5EF4-FFF2-40B4-BE49-F238E27FC236}">
                <a16:creationId xmlns=""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欄">
            <a:extLst>
              <a:ext uri="{FF2B5EF4-FFF2-40B4-BE49-F238E27FC236}">
                <a16:creationId xmlns=""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500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4" name="右欄">
            <a:extLst>
              <a:ext uri="{FF2B5EF4-FFF2-40B4-BE49-F238E27FC236}">
                <a16:creationId xmlns=""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620000"/>
            <a:ext cx="5148000" cy="4500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5" name="標題 4">
            <a:extLst>
              <a:ext uri="{FF2B5EF4-FFF2-40B4-BE49-F238E27FC236}">
                <a16:creationId xmlns=""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標題 1">
            <a:extLst>
              <a:ext uri="{FF2B5EF4-FFF2-40B4-BE49-F238E27FC236}">
                <a16:creationId xmlns=""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9" name="文字預留位置 3">
            <a:extLst>
              <a:ext uri="{FF2B5EF4-FFF2-40B4-BE49-F238E27FC236}">
                <a16:creationId xmlns=""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15" name="內容預留位置 2">
            <a:extLst>
              <a:ext uri="{FF2B5EF4-FFF2-40B4-BE49-F238E27FC236}">
                <a16:creationId xmlns=""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預留位置 2">
            <a:extLst>
              <a:ext uri="{FF2B5EF4-FFF2-40B4-BE49-F238E27FC236}">
                <a16:creationId xmlns=""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  <a:buNone/>
            </a:pPr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標題 1">
            <a:extLst>
              <a:ext uri="{FF2B5EF4-FFF2-40B4-BE49-F238E27FC236}">
                <a16:creationId xmlns=""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7" name="文字預留位置 3">
            <a:extLst>
              <a:ext uri="{FF2B5EF4-FFF2-40B4-BE49-F238E27FC236}">
                <a16:creationId xmlns=""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=""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：圓角 6">
            <a:extLst>
              <a:ext uri="{FF2B5EF4-FFF2-40B4-BE49-F238E27FC236}">
                <a16:creationId xmlns=""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zh-TW" altLang="en-US" sz="1200" b="1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9" name="圖片版面配置區 9">
            <a:extLst>
              <a:ext uri="{FF2B5EF4-FFF2-40B4-BE49-F238E27FC236}">
                <a16:creationId xmlns=""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altLang="en-US" noProof="0"/>
              <a:t>插入或拖放影像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lnSpc>
                <a:spcPct val="100000"/>
              </a:lnSpc>
              <a:defRPr lang="en-ZA" sz="6600" b="1" spc="-3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zh-TW" altLang="en-US" noProof="0" dirty="0"/>
              <a:t>按一下以編輯標題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欄">
            <a:extLst>
              <a:ext uri="{FF2B5EF4-FFF2-40B4-BE49-F238E27FC236}">
                <a16:creationId xmlns=""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620000"/>
            <a:ext cx="5148000" cy="43560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11" name="副標題">
            <a:extLst>
              <a:ext uri="{FF2B5EF4-FFF2-40B4-BE49-F238E27FC236}">
                <a16:creationId xmlns=""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zh-TW" altLang="en-US" noProof="0"/>
              <a:t>副標題</a:t>
            </a:r>
          </a:p>
        </p:txBody>
      </p:sp>
      <p:sp>
        <p:nvSpPr>
          <p:cNvPr id="12" name="圖片版面配置區 9">
            <a:extLst>
              <a:ext uri="{FF2B5EF4-FFF2-40B4-BE49-F238E27FC236}">
                <a16:creationId xmlns=""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altLang="en-US" noProof="0"/>
              <a:t>插入或拖放影像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欄">
            <a:extLst>
              <a:ext uri="{FF2B5EF4-FFF2-40B4-BE49-F238E27FC236}">
                <a16:creationId xmlns=""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73852" y="1620000"/>
            <a:ext cx="5148000" cy="43560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7" name="標題 6">
            <a:extLst>
              <a:ext uri="{FF2B5EF4-FFF2-40B4-BE49-F238E27FC236}">
                <a16:creationId xmlns=""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1" name="副標題">
            <a:extLst>
              <a:ext uri="{FF2B5EF4-FFF2-40B4-BE49-F238E27FC236}">
                <a16:creationId xmlns=""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zh-TW" altLang="en-US" noProof="0"/>
              <a:t>副標題</a:t>
            </a:r>
          </a:p>
        </p:txBody>
      </p:sp>
      <p:sp>
        <p:nvSpPr>
          <p:cNvPr id="12" name="圖片版面配置區 9">
            <a:extLst>
              <a:ext uri="{FF2B5EF4-FFF2-40B4-BE49-F238E27FC236}">
                <a16:creationId xmlns=""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altLang="en-US" noProof="0"/>
              <a:t>插入或拖放影像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欄">
            <a:extLst>
              <a:ext uri="{FF2B5EF4-FFF2-40B4-BE49-F238E27FC236}">
                <a16:creationId xmlns=""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980000"/>
            <a:ext cx="5148000" cy="3996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13" name="左標頭">
            <a:extLst>
              <a:ext uri="{FF2B5EF4-FFF2-40B4-BE49-F238E27FC236}">
                <a16:creationId xmlns=""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zh-TW" noProof="0"/>
              <a:t>比較 A</a:t>
            </a:r>
          </a:p>
        </p:txBody>
      </p:sp>
      <p:sp>
        <p:nvSpPr>
          <p:cNvPr id="4" name="右欄">
            <a:extLst>
              <a:ext uri="{FF2B5EF4-FFF2-40B4-BE49-F238E27FC236}">
                <a16:creationId xmlns=""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15" name="右標頭">
            <a:extLst>
              <a:ext uri="{FF2B5EF4-FFF2-40B4-BE49-F238E27FC236}">
                <a16:creationId xmlns=""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zh-TW" noProof="0"/>
              <a:t>比較 B</a:t>
            </a:r>
          </a:p>
        </p:txBody>
      </p:sp>
      <p:sp>
        <p:nvSpPr>
          <p:cNvPr id="5" name="標題 4">
            <a:extLst>
              <a:ext uri="{FF2B5EF4-FFF2-40B4-BE49-F238E27FC236}">
                <a16:creationId xmlns=""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副標題">
            <a:extLst>
              <a:ext uri="{FF2B5EF4-FFF2-40B4-BE49-F238E27FC236}">
                <a16:creationId xmlns=""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zh-TW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型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9">
            <a:extLst>
              <a:ext uri="{FF2B5EF4-FFF2-40B4-BE49-F238E27FC236}">
                <a16:creationId xmlns=""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noProof="0"/>
              <a:t>插入或拖放影像</a:t>
            </a:r>
          </a:p>
        </p:txBody>
      </p:sp>
      <p:sp>
        <p:nvSpPr>
          <p:cNvPr id="10" name="標題">
            <a:extLst>
              <a:ext uri="{FF2B5EF4-FFF2-40B4-BE49-F238E27FC236}">
                <a16:creationId xmlns=""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zh-TW" noProof="0"/>
              <a:t>在此放入您的影像標題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=""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=""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媒體版面配置區 2">
            <a:extLst>
              <a:ext uri="{FF2B5EF4-FFF2-40B4-BE49-F238E27FC236}">
                <a16:creationId xmlns=""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noProof="0"/>
              <a:t>插入您的影片</a:t>
            </a:r>
          </a:p>
        </p:txBody>
      </p:sp>
      <p:sp>
        <p:nvSpPr>
          <p:cNvPr id="5" name="標題">
            <a:extLst>
              <a:ext uri="{FF2B5EF4-FFF2-40B4-BE49-F238E27FC236}">
                <a16:creationId xmlns=""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zh-TW" altLang="en-US" noProof="0"/>
              <a:t>在此放入您的影像標題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=""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標題 5">
            <a:extLst>
              <a:ext uri="{FF2B5EF4-FFF2-40B4-BE49-F238E27FC236}">
                <a16:creationId xmlns=""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=""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noProof="0"/>
              <a:t>插入或拖放影像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noProof="0"/>
              <a:t>姓名</a:t>
            </a:r>
          </a:p>
        </p:txBody>
      </p:sp>
      <p:sp>
        <p:nvSpPr>
          <p:cNvPr id="6" name="手繪多邊形：圖案 5">
            <a:extLst>
              <a:ext uri="{FF2B5EF4-FFF2-40B4-BE49-F238E27FC236}">
                <a16:creationId xmlns=""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手繪多邊形：圖案 6">
            <a:extLst>
              <a:ext uri="{FF2B5EF4-FFF2-40B4-BE49-F238E27FC236}">
                <a16:creationId xmlns=""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=""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noProof="0"/>
              <a:t>電話號碼或電子郵件</a:t>
            </a: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zh-TW" noProof="0"/>
              <a:t>感謝您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：圖案 6">
            <a:extLst>
              <a:ext uri="{FF2B5EF4-FFF2-40B4-BE49-F238E27FC236}">
                <a16:creationId xmlns=""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=""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noProof="0"/>
              <a:t>按一下以編輯副標題</a:t>
            </a:r>
          </a:p>
        </p:txBody>
      </p:sp>
      <p:sp>
        <p:nvSpPr>
          <p:cNvPr id="4" name="標題 3">
            <a:extLst>
              <a:ext uri="{FF2B5EF4-FFF2-40B4-BE49-F238E27FC236}">
                <a16:creationId xmlns=""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  <p:grpSp>
        <p:nvGrpSpPr>
          <p:cNvPr id="28" name="群組 27">
            <a:extLst>
              <a:ext uri="{FF2B5EF4-FFF2-40B4-BE49-F238E27FC236}">
                <a16:creationId xmlns=""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手繪多邊形：圖案 28">
              <a:extLst>
                <a:ext uri="{FF2B5EF4-FFF2-40B4-BE49-F238E27FC236}">
                  <a16:creationId xmlns=""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=""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手繪多邊形：圖案 30">
              <a:extLst>
                <a:ext uri="{FF2B5EF4-FFF2-40B4-BE49-F238E27FC236}">
                  <a16:creationId xmlns=""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=""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手繪多邊形：圖案 32">
              <a:extLst>
                <a:ext uri="{FF2B5EF4-FFF2-40B4-BE49-F238E27FC236}">
                  <a16:creationId xmlns=""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4" name="手繪多邊形：圖案 33">
              <a:extLst>
                <a:ext uri="{FF2B5EF4-FFF2-40B4-BE49-F238E27FC236}">
                  <a16:creationId xmlns=""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手繪多邊形：圖案 34">
              <a:extLst>
                <a:ext uri="{FF2B5EF4-FFF2-40B4-BE49-F238E27FC236}">
                  <a16:creationId xmlns=""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=""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星星：4 點 36">
              <a:extLst>
                <a:ext uri="{FF2B5EF4-FFF2-40B4-BE49-F238E27FC236}">
                  <a16:creationId xmlns=""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8" name="橢圓​​ 37">
              <a:extLst>
                <a:ext uri="{FF2B5EF4-FFF2-40B4-BE49-F238E27FC236}">
                  <a16:creationId xmlns=""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星星：4 點 38">
              <a:extLst>
                <a:ext uri="{FF2B5EF4-FFF2-40B4-BE49-F238E27FC236}">
                  <a16:creationId xmlns=""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0" name="橢圓​​ 39">
              <a:extLst>
                <a:ext uri="{FF2B5EF4-FFF2-40B4-BE49-F238E27FC236}">
                  <a16:creationId xmlns=""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橢圓​​ 40">
              <a:extLst>
                <a:ext uri="{FF2B5EF4-FFF2-40B4-BE49-F238E27FC236}">
                  <a16:creationId xmlns=""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2" name="橢圓​​ 41">
              <a:extLst>
                <a:ext uri="{FF2B5EF4-FFF2-40B4-BE49-F238E27FC236}">
                  <a16:creationId xmlns=""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3" name="橢圓​​ 42">
              <a:extLst>
                <a:ext uri="{FF2B5EF4-FFF2-40B4-BE49-F238E27FC236}">
                  <a16:creationId xmlns=""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4" name="星星：4 點 43">
              <a:extLst>
                <a:ext uri="{FF2B5EF4-FFF2-40B4-BE49-F238E27FC236}">
                  <a16:creationId xmlns=""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5" name="橢圓​​ 44">
              <a:extLst>
                <a:ext uri="{FF2B5EF4-FFF2-40B4-BE49-F238E27FC236}">
                  <a16:creationId xmlns=""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：圓角 7">
            <a:extLst>
              <a:ext uri="{FF2B5EF4-FFF2-40B4-BE49-F238E27FC236}">
                <a16:creationId xmlns=""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 rtl="0"/>
            <a:endParaRPr lang="zh-TW" altLang="en-US" sz="1200" b="1" dirty="0">
              <a:solidFill>
                <a:srgbClr val="093C7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矩形：圓角 8">
            <a:extLst>
              <a:ext uri="{FF2B5EF4-FFF2-40B4-BE49-F238E27FC236}">
                <a16:creationId xmlns=""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zh-TW" altLang="en-US" sz="1200" b="1" dirty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=""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手繪多邊形：圖案 14">
              <a:extLst>
                <a:ext uri="{FF2B5EF4-FFF2-40B4-BE49-F238E27FC236}">
                  <a16:creationId xmlns=""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6" name="手繪多邊形：圖案 15">
              <a:extLst>
                <a:ext uri="{FF2B5EF4-FFF2-40B4-BE49-F238E27FC236}">
                  <a16:creationId xmlns=""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7" name="手繪多邊形：圖案 16">
              <a:extLst>
                <a:ext uri="{FF2B5EF4-FFF2-40B4-BE49-F238E27FC236}">
                  <a16:creationId xmlns=""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手繪多邊形：圖案 18">
              <a:extLst>
                <a:ext uri="{FF2B5EF4-FFF2-40B4-BE49-F238E27FC236}">
                  <a16:creationId xmlns=""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0" name="手繪多邊形：圖案 19">
              <a:extLst>
                <a:ext uri="{FF2B5EF4-FFF2-40B4-BE49-F238E27FC236}">
                  <a16:creationId xmlns=""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1" name="手繪多邊形：圖案 20">
              <a:extLst>
                <a:ext uri="{FF2B5EF4-FFF2-40B4-BE49-F238E27FC236}">
                  <a16:creationId xmlns=""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2" name="手繪多邊形：圖案 11">
            <a:extLst>
              <a:ext uri="{FF2B5EF4-FFF2-40B4-BE49-F238E27FC236}">
                <a16:creationId xmlns=""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2" name="手繪多邊形：圖案 21">
            <a:extLst>
              <a:ext uri="{FF2B5EF4-FFF2-40B4-BE49-F238E27FC236}">
                <a16:creationId xmlns=""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rtlCol="0" anchor="ctr"/>
          <a:lstStyle>
            <a:lvl1pPr>
              <a:defRPr lang="en-ZA" b="1" smtClean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algn="ctr"/>
            <a:fld id="{058DB212-BFA2-403F-85EF-DFD3FF6D973A}" type="slidenum">
              <a:rPr lang="en-US" altLang="zh-TW" smtClean="0"/>
              <a:pPr algn="ctr"/>
              <a:t>‹#›</a:t>
            </a:fld>
            <a:endParaRPr lang="zh-TW" altLang="en-US" dirty="0"/>
          </a:p>
        </p:txBody>
      </p:sp>
      <p:sp>
        <p:nvSpPr>
          <p:cNvPr id="11" name="手繪多邊形：圖案 10">
            <a:extLst>
              <a:ext uri="{FF2B5EF4-FFF2-40B4-BE49-F238E27FC236}">
                <a16:creationId xmlns=""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=""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星星：4 點 23">
              <a:extLst>
                <a:ext uri="{FF2B5EF4-FFF2-40B4-BE49-F238E27FC236}">
                  <a16:creationId xmlns=""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橢圓​​ 24">
              <a:extLst>
                <a:ext uri="{FF2B5EF4-FFF2-40B4-BE49-F238E27FC236}">
                  <a16:creationId xmlns=""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6" name="星星：4 點 25">
              <a:extLst>
                <a:ext uri="{FF2B5EF4-FFF2-40B4-BE49-F238E27FC236}">
                  <a16:creationId xmlns=""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橢圓​​ 26">
              <a:extLst>
                <a:ext uri="{FF2B5EF4-FFF2-40B4-BE49-F238E27FC236}">
                  <a16:creationId xmlns=""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橢圓​​ 27">
              <a:extLst>
                <a:ext uri="{FF2B5EF4-FFF2-40B4-BE49-F238E27FC236}">
                  <a16:creationId xmlns=""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橢圓​​ 28">
              <a:extLst>
                <a:ext uri="{FF2B5EF4-FFF2-40B4-BE49-F238E27FC236}">
                  <a16:creationId xmlns=""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橢圓​​ 29">
              <a:extLst>
                <a:ext uri="{FF2B5EF4-FFF2-40B4-BE49-F238E27FC236}">
                  <a16:creationId xmlns=""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星星：4 點 30">
              <a:extLst>
                <a:ext uri="{FF2B5EF4-FFF2-40B4-BE49-F238E27FC236}">
                  <a16:creationId xmlns=""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2" name="橢圓​​ 31">
              <a:extLst>
                <a:ext uri="{FF2B5EF4-FFF2-40B4-BE49-F238E27FC236}">
                  <a16:creationId xmlns=""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3" name="文字方塊 32">
            <a:extLst>
              <a:ext uri="{FF2B5EF4-FFF2-40B4-BE49-F238E27FC236}">
                <a16:creationId xmlns=""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pPr rtl="0"/>
            <a:r>
              <a:rPr lang="zh-TW" altLang="en-US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Courier New" panose="02070309020205020404" pitchFamily="49" charset="0"/>
              </a:rPr>
              <a:t>翁捷生</a:t>
            </a:r>
          </a:p>
        </p:txBody>
      </p:sp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=""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插入頁尾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布可星球– 臺南市政府教育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20" y="193704"/>
            <a:ext cx="9747535" cy="55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標題 112">
            <a:extLst>
              <a:ext uri="{FF2B5EF4-FFF2-40B4-BE49-F238E27FC236}">
                <a16:creationId xmlns=""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988" y="5533609"/>
            <a:ext cx="8608788" cy="2213604"/>
          </a:xfrm>
        </p:spPr>
        <p:txBody>
          <a:bodyPr rtlCol="0"/>
          <a:lstStyle/>
          <a:p>
            <a:pPr rtl="0">
              <a:lnSpc>
                <a:spcPts val="5000"/>
              </a:lnSpc>
            </a:pPr>
            <a:r>
              <a:rPr lang="zh-TW" altLang="en-US" sz="7400" dirty="0" smtClean="0"/>
              <a:t>布可星球使用方法</a:t>
            </a:r>
            <a:endParaRPr lang="zh-TW" altLang="en-US" sz="7400" dirty="0"/>
          </a:p>
        </p:txBody>
      </p:sp>
      <p:sp>
        <p:nvSpPr>
          <p:cNvPr id="97" name="手繪多邊形：圖案 96">
            <a:extLst>
              <a:ext uri="{FF2B5EF4-FFF2-40B4-BE49-F238E27FC236}">
                <a16:creationId xmlns="" xmlns:a16="http://schemas.microsoft.com/office/drawing/2014/main" id="{2D6BFB37-1A25-451E-AF96-E1702E296F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2620124" y="6137627"/>
            <a:ext cx="3906498" cy="720372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608" b="4624"/>
          <a:stretch/>
        </p:blipFill>
        <p:spPr>
          <a:xfrm>
            <a:off x="0" y="172994"/>
            <a:ext cx="12117859" cy="65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9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541" b="4985"/>
          <a:stretch/>
        </p:blipFill>
        <p:spPr>
          <a:xfrm>
            <a:off x="0" y="172995"/>
            <a:ext cx="12126097" cy="65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5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7230" t="9610" r="5676" b="7627"/>
          <a:stretch/>
        </p:blipFill>
        <p:spPr>
          <a:xfrm>
            <a:off x="0" y="189469"/>
            <a:ext cx="12021027" cy="64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87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1486" t="17658" r="8851" b="8348"/>
          <a:stretch/>
        </p:blipFill>
        <p:spPr>
          <a:xfrm>
            <a:off x="0" y="255373"/>
            <a:ext cx="12014381" cy="62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8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7635" t="9489" r="7163" b="7748"/>
          <a:stretch/>
        </p:blipFill>
        <p:spPr>
          <a:xfrm>
            <a:off x="131806" y="205945"/>
            <a:ext cx="12001131" cy="65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32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7365" t="9729" r="6284" b="7027"/>
          <a:stretch/>
        </p:blipFill>
        <p:spPr>
          <a:xfrm>
            <a:off x="131806" y="115328"/>
            <a:ext cx="12001568" cy="65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63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6756" t="9610" r="5337" b="6907"/>
          <a:stretch/>
        </p:blipFill>
        <p:spPr>
          <a:xfrm>
            <a:off x="164757" y="238896"/>
            <a:ext cx="11920245" cy="63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85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6487" t="9729" r="5743" b="8709"/>
          <a:stretch/>
        </p:blipFill>
        <p:spPr>
          <a:xfrm>
            <a:off x="140043" y="230658"/>
            <a:ext cx="11993261" cy="62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58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2365" t="8649" r="8784" b="6307"/>
          <a:stretch/>
        </p:blipFill>
        <p:spPr>
          <a:xfrm>
            <a:off x="659175" y="140043"/>
            <a:ext cx="11073241" cy="67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-1" r="406" b="5586"/>
          <a:stretch/>
        </p:blipFill>
        <p:spPr>
          <a:xfrm>
            <a:off x="0" y="164757"/>
            <a:ext cx="12142572" cy="64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6967" r="9865" b="5946"/>
          <a:stretch/>
        </p:blipFill>
        <p:spPr>
          <a:xfrm>
            <a:off x="123567" y="189470"/>
            <a:ext cx="12004836" cy="65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58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-406" b="4985"/>
          <a:stretch/>
        </p:blipFill>
        <p:spPr>
          <a:xfrm>
            <a:off x="123566" y="189471"/>
            <a:ext cx="12241427" cy="65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01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-1" r="406" b="6427"/>
          <a:stretch/>
        </p:blipFill>
        <p:spPr>
          <a:xfrm>
            <a:off x="0" y="205946"/>
            <a:ext cx="12142573" cy="64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8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-68" b="5826"/>
          <a:stretch/>
        </p:blipFill>
        <p:spPr>
          <a:xfrm>
            <a:off x="0" y="230660"/>
            <a:ext cx="12200238" cy="64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6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541" b="5586"/>
          <a:stretch/>
        </p:blipFill>
        <p:spPr>
          <a:xfrm>
            <a:off x="0" y="131805"/>
            <a:ext cx="12126097" cy="64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608" b="6066"/>
          <a:stretch/>
        </p:blipFill>
        <p:spPr>
          <a:xfrm>
            <a:off x="74141" y="222422"/>
            <a:ext cx="12117859" cy="644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2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337" b="5346"/>
          <a:stretch/>
        </p:blipFill>
        <p:spPr>
          <a:xfrm>
            <a:off x="0" y="189471"/>
            <a:ext cx="12150811" cy="64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8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465491_TF78725693.potx" id="{A0EC3E56-0D2C-410C-BF17-8711CB7119EE}" vid="{764B0E50-379B-472F-8EAE-BE432983465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32ED35-1B96-4BBF-AA31-C7CE7C08AF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1AED34-0EA6-47AA-B839-315094397034}">
  <ds:schemaRefs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9D055DD-EB40-4970-8737-0C547D1B15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高中簡報</Template>
  <TotalTime>0</TotalTime>
  <Words>23</Words>
  <Application>Microsoft Office PowerPoint</Application>
  <PresentationFormat>寬螢幕</PresentationFormat>
  <Paragraphs>19</Paragraphs>
  <Slides>18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Microsoft JhengHei UI</vt:lpstr>
      <vt:lpstr>Arial</vt:lpstr>
      <vt:lpstr>Courier New</vt:lpstr>
      <vt:lpstr>Times New Roman</vt:lpstr>
      <vt:lpstr>Office 佈景主題</vt:lpstr>
      <vt:lpstr>布可星球使用方法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2022-09-14T02:00:39Z</dcterms:created>
  <dcterms:modified xsi:type="dcterms:W3CDTF">2022-09-14T02:51:09Z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